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74" r:id="rId5"/>
    <p:sldMasterId id="2147483690" r:id="rId6"/>
    <p:sldMasterId id="2147483705" r:id="rId7"/>
    <p:sldMasterId id="214748372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y="6858000" cx="12192000"/>
  <p:notesSz cx="6858000" cy="9144000"/>
  <p:embeddedFontLst>
    <p:embeddedFont>
      <p:font typeface="Helvetica Neue"/>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2" roundtripDataSignature="AMtx7mg9caW1Gxb/oo3twcV0nxh6GKDz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1.xml"/><Relationship Id="rId42" Type="http://customschemas.google.com/relationships/presentationmetadata" Target="metadata"/><Relationship Id="rId41" Type="http://schemas.openxmlformats.org/officeDocument/2006/relationships/font" Target="fonts/HelveticaNeue-boldItalic.fntdata"/><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0.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font" Target="fonts/HelveticaNeue-bold.fntdata"/><Relationship Id="rId16" Type="http://schemas.openxmlformats.org/officeDocument/2006/relationships/slide" Target="slides/slide7.xml"/><Relationship Id="rId38" Type="http://schemas.openxmlformats.org/officeDocument/2006/relationships/font" Target="fonts/HelveticaNeue-regular.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n.wikipedia.org/wiki/Visible_light" TargetMode="External"/><Relationship Id="rId3" Type="http://schemas.openxmlformats.org/officeDocument/2006/relationships/hyperlink" Target="http://en.wikipedia.org/wiki/Kilo" TargetMode="External"/><Relationship Id="rId4" Type="http://schemas.openxmlformats.org/officeDocument/2006/relationships/hyperlink" Target="http://en.wikipedia.org/wiki/Watt" TargetMode="External"/><Relationship Id="rId5" Type="http://schemas.openxmlformats.org/officeDocument/2006/relationships/hyperlink" Target="http://en.wikipedia.org/wiki/Square_metre" TargetMode="External"/><Relationship Id="rId6" Type="http://schemas.openxmlformats.org/officeDocument/2006/relationships/hyperlink" Target="http://en.wikipedia.org/wiki/Watt"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n.wikipedia.org/wiki/Visible_light" TargetMode="External"/><Relationship Id="rId3" Type="http://schemas.openxmlformats.org/officeDocument/2006/relationships/hyperlink" Target="http://en.wikipedia.org/wiki/Kilo" TargetMode="External"/><Relationship Id="rId4" Type="http://schemas.openxmlformats.org/officeDocument/2006/relationships/hyperlink" Target="http://en.wikipedia.org/wiki/Watt" TargetMode="External"/><Relationship Id="rId5" Type="http://schemas.openxmlformats.org/officeDocument/2006/relationships/hyperlink" Target="http://en.wikipedia.org/wiki/Square_metre" TargetMode="External"/><Relationship Id="rId6" Type="http://schemas.openxmlformats.org/officeDocument/2006/relationships/hyperlink" Target="http://en.wikipedia.org/wiki/Wat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n.wikipedia.org/wiki/Visible_light" TargetMode="External"/><Relationship Id="rId3" Type="http://schemas.openxmlformats.org/officeDocument/2006/relationships/hyperlink" Target="http://en.wikipedia.org/wiki/Kilo" TargetMode="External"/><Relationship Id="rId4" Type="http://schemas.openxmlformats.org/officeDocument/2006/relationships/hyperlink" Target="http://en.wikipedia.org/wiki/Watt" TargetMode="External"/><Relationship Id="rId5" Type="http://schemas.openxmlformats.org/officeDocument/2006/relationships/hyperlink" Target="http://en.wikipedia.org/wiki/Square_metre" TargetMode="External"/><Relationship Id="rId6" Type="http://schemas.openxmlformats.org/officeDocument/2006/relationships/hyperlink" Target="http://en.wikipedia.org/wiki/Watt"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748" name="Google Shape;74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772" name="Google Shape;77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798" name="Google Shape;79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825" name="Google Shape;82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856" name="Google Shape;85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882" name="Google Shape;88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910" name="Google Shape;91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938" name="Google Shape;93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969" name="Google Shape;96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996" name="Google Shape;99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Effort is in Gigawatts (per year). Watt is a SI unit of power and is Joules per second. The solar constant includes all types of solar radiation, not just the </a:t>
            </a:r>
            <a:r>
              <a:rPr lang="en-US" u="sng">
                <a:solidFill>
                  <a:schemeClr val="hlink"/>
                </a:solidFill>
                <a:hlinkClick r:id="rId2"/>
              </a:rPr>
              <a:t>visible light</a:t>
            </a:r>
            <a:r>
              <a:rPr lang="en-US"/>
              <a:t>. It is measured by satellite to be roughly 1.366 </a:t>
            </a:r>
            <a:r>
              <a:rPr lang="en-US" u="sng">
                <a:solidFill>
                  <a:schemeClr val="hlink"/>
                </a:solidFill>
                <a:hlinkClick r:id="rId3"/>
              </a:rPr>
              <a:t>kilo</a:t>
            </a:r>
            <a:r>
              <a:rPr lang="en-US" u="sng">
                <a:solidFill>
                  <a:schemeClr val="hlink"/>
                </a:solidFill>
                <a:hlinkClick r:id="rId4"/>
              </a:rPr>
              <a:t>watts</a:t>
            </a:r>
            <a:r>
              <a:rPr lang="en-US"/>
              <a:t> per </a:t>
            </a:r>
            <a:r>
              <a:rPr lang="en-US" u="sng">
                <a:solidFill>
                  <a:schemeClr val="hlink"/>
                </a:solidFill>
                <a:hlinkClick r:id="rId5"/>
              </a:rPr>
              <a:t>square meter</a:t>
            </a:r>
            <a:r>
              <a:rPr lang="en-US"/>
              <a:t> (kW/m²) which on average for the whole earth is 1.740×10</a:t>
            </a:r>
            <a:r>
              <a:rPr baseline="30000" lang="en-US"/>
              <a:t>17</a:t>
            </a:r>
            <a:r>
              <a:rPr lang="en-US"/>
              <a:t> </a:t>
            </a:r>
            <a:r>
              <a:rPr lang="en-US" u="sng">
                <a:solidFill>
                  <a:schemeClr val="hlink"/>
                </a:solidFill>
                <a:hlinkClick r:id="rId6"/>
              </a:rPr>
              <a:t>W</a:t>
            </a:r>
            <a:r>
              <a:rPr lang="en-US" u="sng"/>
              <a:t> (or 1.74 x 10</a:t>
            </a:r>
            <a:r>
              <a:rPr baseline="30000" lang="en-US"/>
              <a:t>8</a:t>
            </a:r>
            <a:r>
              <a:rPr lang="en-US" u="sng"/>
              <a:t> GW or 174 Million GW)</a:t>
            </a:r>
            <a:endParaRPr/>
          </a:p>
        </p:txBody>
      </p:sp>
      <p:sp>
        <p:nvSpPr>
          <p:cNvPr id="551" name="Google Shape;55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1025" name="Google Shape;102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1032" name="Google Shape;1032;p21:notes"/>
          <p:cNvSpPr/>
          <p:nvPr>
            <p:ph idx="2" type="sldImg"/>
          </p:nvPr>
        </p:nvSpPr>
        <p:spPr>
          <a:xfrm>
            <a:off x="382588" y="685800"/>
            <a:ext cx="6094412"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3" name="Google Shape;103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fact, if we look at the changes in catch potential by region, some of the “winners” in ocean warming may become “losers” if ocean acidification and dexoygenation are considered. In the global map that I show you earlier, the North Atlantic is shown to be a winder. These are the different region in the Northeast Atlantic, such as the Barent Sea, Greenland, Nowegainsea, North Sea, Baltic Sea. The back bar represent no acidication effect while the white bar represent high impact of ocean acidification and deoxygenation. For example, if you look at the Celtic Shelft, warming only is expectd to lead to a slight increase in potential catch and acidificiation and deoxygenation are expected to turn the region to a loss in potential catch in the future.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projected changes are not uniform around the world. Some areas are more affected e.g., tropical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Decrease in availability of fish threatens nutritional security of some coastal communities, esp in tropical developing country regions such as west Africa and indo-pacific region</a:t>
            </a:r>
            <a:endParaRPr/>
          </a:p>
        </p:txBody>
      </p:sp>
      <p:sp>
        <p:nvSpPr>
          <p:cNvPr id="1055" name="Google Shape;105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065" name="Google Shape;1065;p23:notes"/>
          <p:cNvSpPr/>
          <p:nvPr>
            <p:ph idx="2" type="sldImg"/>
          </p:nvPr>
        </p:nvSpPr>
        <p:spPr>
          <a:xfrm>
            <a:off x="382588" y="685800"/>
            <a:ext cx="6094412"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6" name="Google Shape;106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fact, if we look at the changes in catch potential by region, some of the “winners” in ocean warming may become “losers” if ocean acidification and dexoygenation are considered. In the global map that I show you earlier, the North Atlantic is shown to be a winder. These are the different region in the Northeast Atlantic, such as the Barent Sea, Greenland, Nowegainsea, North Sea, Baltic Sea. The back bar represent no acidication effect while the white bar represent high impact of ocean acidification and deoxygenation. For example, if you look at the Celtic Shelft, warming only is expectd to lead to a slight increase in potential catch and acidificiation and deoxygenation are expected to turn the region to a loss in potential catch in the future.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4" name="Google Shape;109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0" name="Google Shape;110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1" name="Google Shape;111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8" name="Google Shape;113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Effort is in Gigawatts (per year). Watt is a SI unit of power and is Joules per second. The solar constant includes all types of solar radiation, not just the </a:t>
            </a:r>
            <a:r>
              <a:rPr lang="en-US" u="sng">
                <a:solidFill>
                  <a:schemeClr val="hlink"/>
                </a:solidFill>
                <a:hlinkClick r:id="rId2"/>
              </a:rPr>
              <a:t>visible light</a:t>
            </a:r>
            <a:r>
              <a:rPr lang="en-US"/>
              <a:t>. It is measured by satellite to be roughly 1.366 </a:t>
            </a:r>
            <a:r>
              <a:rPr lang="en-US" u="sng">
                <a:solidFill>
                  <a:schemeClr val="hlink"/>
                </a:solidFill>
                <a:hlinkClick r:id="rId3"/>
              </a:rPr>
              <a:t>kilo</a:t>
            </a:r>
            <a:r>
              <a:rPr lang="en-US" u="sng">
                <a:solidFill>
                  <a:schemeClr val="hlink"/>
                </a:solidFill>
                <a:hlinkClick r:id="rId4"/>
              </a:rPr>
              <a:t>watts</a:t>
            </a:r>
            <a:r>
              <a:rPr lang="en-US"/>
              <a:t> per </a:t>
            </a:r>
            <a:r>
              <a:rPr lang="en-US" u="sng">
                <a:solidFill>
                  <a:schemeClr val="hlink"/>
                </a:solidFill>
                <a:hlinkClick r:id="rId5"/>
              </a:rPr>
              <a:t>square meter</a:t>
            </a:r>
            <a:r>
              <a:rPr lang="en-US"/>
              <a:t> (kW/m²) which on average for the whole earth is 1.740×10</a:t>
            </a:r>
            <a:r>
              <a:rPr baseline="30000" lang="en-US"/>
              <a:t>17</a:t>
            </a:r>
            <a:r>
              <a:rPr lang="en-US"/>
              <a:t> </a:t>
            </a:r>
            <a:r>
              <a:rPr lang="en-US" u="sng">
                <a:solidFill>
                  <a:schemeClr val="hlink"/>
                </a:solidFill>
                <a:hlinkClick r:id="rId6"/>
              </a:rPr>
              <a:t>W</a:t>
            </a:r>
            <a:r>
              <a:rPr lang="en-US" u="sng"/>
              <a:t> (or 1.74 x 10</a:t>
            </a:r>
            <a:r>
              <a:rPr baseline="30000" lang="en-US"/>
              <a:t>8</a:t>
            </a:r>
            <a:r>
              <a:rPr lang="en-US" u="sng"/>
              <a:t> GW or 174 Million GW)</a:t>
            </a:r>
            <a:endParaRPr/>
          </a:p>
        </p:txBody>
      </p:sp>
      <p:sp>
        <p:nvSpPr>
          <p:cNvPr id="562" name="Google Shape;56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Effort is in Gigawatts (per year). Watt is a SI unit of power and is Joules per second. The solar constant includes all types of solar radiation, not just the </a:t>
            </a:r>
            <a:r>
              <a:rPr lang="en-US" u="sng">
                <a:solidFill>
                  <a:schemeClr val="hlink"/>
                </a:solidFill>
                <a:hlinkClick r:id="rId2"/>
              </a:rPr>
              <a:t>visible light</a:t>
            </a:r>
            <a:r>
              <a:rPr lang="en-US"/>
              <a:t>. It is measured by satellite to be roughly 1.366 </a:t>
            </a:r>
            <a:r>
              <a:rPr lang="en-US" u="sng">
                <a:solidFill>
                  <a:schemeClr val="hlink"/>
                </a:solidFill>
                <a:hlinkClick r:id="rId3"/>
              </a:rPr>
              <a:t>kilo</a:t>
            </a:r>
            <a:r>
              <a:rPr lang="en-US" u="sng">
                <a:solidFill>
                  <a:schemeClr val="hlink"/>
                </a:solidFill>
                <a:hlinkClick r:id="rId4"/>
              </a:rPr>
              <a:t>watts</a:t>
            </a:r>
            <a:r>
              <a:rPr lang="en-US"/>
              <a:t> per </a:t>
            </a:r>
            <a:r>
              <a:rPr lang="en-US" u="sng">
                <a:solidFill>
                  <a:schemeClr val="hlink"/>
                </a:solidFill>
                <a:hlinkClick r:id="rId5"/>
              </a:rPr>
              <a:t>square meter</a:t>
            </a:r>
            <a:r>
              <a:rPr lang="en-US"/>
              <a:t> (kW/m²) which on average for the whole earth is 1.740×10</a:t>
            </a:r>
            <a:r>
              <a:rPr baseline="30000" lang="en-US"/>
              <a:t>17</a:t>
            </a:r>
            <a:r>
              <a:rPr lang="en-US"/>
              <a:t> </a:t>
            </a:r>
            <a:r>
              <a:rPr lang="en-US" u="sng">
                <a:solidFill>
                  <a:schemeClr val="hlink"/>
                </a:solidFill>
                <a:hlinkClick r:id="rId6"/>
              </a:rPr>
              <a:t>W</a:t>
            </a:r>
            <a:r>
              <a:rPr lang="en-US" u="sng"/>
              <a:t> (or 1.74 x 10</a:t>
            </a:r>
            <a:r>
              <a:rPr baseline="30000" lang="en-US"/>
              <a:t>8</a:t>
            </a:r>
            <a:r>
              <a:rPr lang="en-US" u="sng"/>
              <a:t> GW or 174 Million GW)</a:t>
            </a:r>
            <a:endParaRPr/>
          </a:p>
        </p:txBody>
      </p:sp>
      <p:sp>
        <p:nvSpPr>
          <p:cNvPr id="586" name="Google Shape;58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601" name="Google Shape;6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2" name="Google Shape;6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Marine ecosystems are impacted by a wide range of human activities. I am sure you have read a lot about this from newspaper, magazine or documentary. These human stressors include overfishing, pollution, habitat destruction.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619" name="Google Shape;6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0" name="Google Shape;62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654" name="Google Shape;654;p7:notes"/>
          <p:cNvSpPr/>
          <p:nvPr>
            <p:ph idx="2" type="sldImg"/>
          </p:nvPr>
        </p:nvSpPr>
        <p:spPr>
          <a:xfrm>
            <a:off x="382588" y="685800"/>
            <a:ext cx="6094412"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5" name="Google Shape;65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fact, if we look at the changes in catch potential by region, some of the “winners” in ocean warming may become “losers” if ocean acidification and dexoygenation are considered. In the global map that I show you earlier, the North Atlantic is shown to be a winder. These are the different region in the Northeast Atlantic, such as the Barent Sea, Greenland, Nowegainsea, North Sea, Baltic Sea. The back bar represent no acidication effect while the white bar represent high impact of ocean acidification and deoxygenation. For example, if you look at the Celtic Shelft, warming only is expectd to lead to a slight increase in potential catch and acidificiation and deoxygenation are expected to turn the region to a loss in potential catch in the future.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
        <p:nvSpPr>
          <p:cNvPr id="683" name="Google Shape;683;p8:notes"/>
          <p:cNvSpPr/>
          <p:nvPr>
            <p:ph idx="2" type="sldImg"/>
          </p:nvPr>
        </p:nvSpPr>
        <p:spPr>
          <a:xfrm>
            <a:off x="382588" y="685800"/>
            <a:ext cx="6094412"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4" name="Google Shape;68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fact, if we look at the changes in catch potential by region, some of the “winners” in ocean warming may become “losers” if ocean acidification and dexoygenation are considered. In the global map that I show you earlier, the North Atlantic is shown to be a winder. These are the different region in the Northeast Atlantic, such as the Barent Sea, Greenland, Nowegainsea, North Sea, Baltic Sea. The back bar represent no acidication effect while the white bar represent high impact of ocean acidification and deoxygenation. For example, if you look at the Celtic Shelft, warming only is expectd to lead to a slight increase in potential catch and acidificiation and deoxygenation are expected to turn the region to a loss in potential catch in the future.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 name="Shape 89"/>
        <p:cNvGrpSpPr/>
        <p:nvPr/>
      </p:nvGrpSpPr>
      <p:grpSpPr>
        <a:xfrm>
          <a:off x="0" y="0"/>
          <a:ext cx="0" cy="0"/>
          <a:chOff x="0" y="0"/>
          <a:chExt cx="0" cy="0"/>
        </a:xfrm>
      </p:grpSpPr>
      <p:sp>
        <p:nvSpPr>
          <p:cNvPr id="90" name="Google Shape;90;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 name="Google Shape;91;p3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 name="Google Shape;92;p3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Arial"/>
                <a:ea typeface="Arial"/>
                <a:cs typeface="Arial"/>
                <a:sym typeface="Arial"/>
              </a:defRPr>
            </a:lvl1pPr>
            <a:lvl2pPr indent="0" lvl="1" marL="0" marR="0" rtl="0" algn="l">
              <a:spcBef>
                <a:spcPts val="0"/>
              </a:spcBef>
              <a:buNone/>
              <a:defRPr b="0" i="0" sz="1800" u="none" cap="none" strike="noStrike">
                <a:solidFill>
                  <a:schemeClr val="dk1"/>
                </a:solidFill>
                <a:latin typeface="Arial"/>
                <a:ea typeface="Arial"/>
                <a:cs typeface="Arial"/>
                <a:sym typeface="Arial"/>
              </a:defRPr>
            </a:lvl2pPr>
            <a:lvl3pPr indent="0" lvl="2" marL="0" marR="0" rtl="0" algn="l">
              <a:spcBef>
                <a:spcPts val="0"/>
              </a:spcBef>
              <a:buNone/>
              <a:defRPr b="0" i="0" sz="1800" u="none" cap="none" strike="noStrike">
                <a:solidFill>
                  <a:schemeClr val="dk1"/>
                </a:solidFill>
                <a:latin typeface="Arial"/>
                <a:ea typeface="Arial"/>
                <a:cs typeface="Arial"/>
                <a:sym typeface="Arial"/>
              </a:defRPr>
            </a:lvl3pPr>
            <a:lvl4pPr indent="0" lvl="3" marL="0" marR="0" rtl="0" algn="l">
              <a:spcBef>
                <a:spcPts val="0"/>
              </a:spcBef>
              <a:buNone/>
              <a:defRPr b="0" i="0" sz="1800" u="none" cap="none" strike="noStrike">
                <a:solidFill>
                  <a:schemeClr val="dk1"/>
                </a:solidFill>
                <a:latin typeface="Arial"/>
                <a:ea typeface="Arial"/>
                <a:cs typeface="Arial"/>
                <a:sym typeface="Arial"/>
              </a:defRPr>
            </a:lvl4pPr>
            <a:lvl5pPr indent="0" lvl="4" marL="0" marR="0" rtl="0" algn="l">
              <a:spcBef>
                <a:spcPts val="0"/>
              </a:spcBef>
              <a:buNone/>
              <a:defRPr b="0" i="0" sz="1800" u="none" cap="none" strike="noStrike">
                <a:solidFill>
                  <a:schemeClr val="dk1"/>
                </a:solidFill>
                <a:latin typeface="Arial"/>
                <a:ea typeface="Arial"/>
                <a:cs typeface="Arial"/>
                <a:sym typeface="Arial"/>
              </a:defRPr>
            </a:lvl5pPr>
            <a:lvl6pPr indent="0" lvl="5" marL="0" marR="0" rtl="0" algn="l">
              <a:spcBef>
                <a:spcPts val="0"/>
              </a:spcBef>
              <a:buNone/>
              <a:defRPr b="0" i="0" sz="1800" u="none" cap="none" strike="noStrike">
                <a:solidFill>
                  <a:schemeClr val="dk1"/>
                </a:solidFill>
                <a:latin typeface="Arial"/>
                <a:ea typeface="Arial"/>
                <a:cs typeface="Arial"/>
                <a:sym typeface="Arial"/>
              </a:defRPr>
            </a:lvl6pPr>
            <a:lvl7pPr indent="0" lvl="6" marL="0" marR="0" rtl="0" algn="l">
              <a:spcBef>
                <a:spcPts val="0"/>
              </a:spcBef>
              <a:buNone/>
              <a:defRPr b="0" i="0" sz="1800" u="none" cap="none" strike="noStrike">
                <a:solidFill>
                  <a:schemeClr val="dk1"/>
                </a:solidFill>
                <a:latin typeface="Arial"/>
                <a:ea typeface="Arial"/>
                <a:cs typeface="Arial"/>
                <a:sym typeface="Arial"/>
              </a:defRPr>
            </a:lvl7pPr>
            <a:lvl8pPr indent="0" lvl="7" marL="0" marR="0" rtl="0" algn="l">
              <a:spcBef>
                <a:spcPts val="0"/>
              </a:spcBef>
              <a:buNone/>
              <a:defRPr b="0" i="0" sz="1800" u="none" cap="none" strike="noStrike">
                <a:solidFill>
                  <a:schemeClr val="dk1"/>
                </a:solidFill>
                <a:latin typeface="Arial"/>
                <a:ea typeface="Arial"/>
                <a:cs typeface="Arial"/>
                <a:sym typeface="Arial"/>
              </a:defRPr>
            </a:lvl8pPr>
            <a:lvl9pPr indent="0" lvl="8" marL="0" marR="0" rtl="0" algn="l">
              <a:spcBef>
                <a:spcPts val="0"/>
              </a:spcBef>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 name="Shape 95"/>
        <p:cNvGrpSpPr/>
        <p:nvPr/>
      </p:nvGrpSpPr>
      <p:grpSpPr>
        <a:xfrm>
          <a:off x="0" y="0"/>
          <a:ext cx="0" cy="0"/>
          <a:chOff x="0" y="0"/>
          <a:chExt cx="0" cy="0"/>
        </a:xfrm>
      </p:grpSpPr>
      <p:sp>
        <p:nvSpPr>
          <p:cNvPr id="96" name="Google Shape;96;p68"/>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7" name="Google Shape;97;p68"/>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98" name="Google Shape;98;p6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6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6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6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3" name="Google Shape;103;p6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04" name="Google Shape;104;p6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6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6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7" name="Shape 107"/>
        <p:cNvGrpSpPr/>
        <p:nvPr/>
      </p:nvGrpSpPr>
      <p:grpSpPr>
        <a:xfrm>
          <a:off x="0" y="0"/>
          <a:ext cx="0" cy="0"/>
          <a:chOff x="0" y="0"/>
          <a:chExt cx="0" cy="0"/>
        </a:xfrm>
      </p:grpSpPr>
      <p:sp>
        <p:nvSpPr>
          <p:cNvPr id="108" name="Google Shape;108;p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 name="Google Shape;109;p7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10" name="Google Shape;110;p7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11" name="Google Shape;111;p7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7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7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4" name="Shape 114"/>
        <p:cNvGrpSpPr/>
        <p:nvPr/>
      </p:nvGrpSpPr>
      <p:grpSpPr>
        <a:xfrm>
          <a:off x="0" y="0"/>
          <a:ext cx="0" cy="0"/>
          <a:chOff x="0" y="0"/>
          <a:chExt cx="0" cy="0"/>
        </a:xfrm>
      </p:grpSpPr>
      <p:sp>
        <p:nvSpPr>
          <p:cNvPr id="115" name="Google Shape;115;p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 name="Google Shape;116;p71"/>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17" name="Google Shape;117;p71"/>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18" name="Google Shape;118;p71"/>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19" name="Google Shape;119;p71"/>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20" name="Google Shape;120;p7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7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7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3" name="Shape 123"/>
        <p:cNvGrpSpPr/>
        <p:nvPr/>
      </p:nvGrpSpPr>
      <p:grpSpPr>
        <a:xfrm>
          <a:off x="0" y="0"/>
          <a:ext cx="0" cy="0"/>
          <a:chOff x="0" y="0"/>
          <a:chExt cx="0" cy="0"/>
        </a:xfrm>
      </p:grpSpPr>
      <p:sp>
        <p:nvSpPr>
          <p:cNvPr id="124" name="Google Shape;124;p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5" name="Google Shape;125;p7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7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7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7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7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7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2" name="Shape 132"/>
        <p:cNvGrpSpPr/>
        <p:nvPr/>
      </p:nvGrpSpPr>
      <p:grpSpPr>
        <a:xfrm>
          <a:off x="0" y="0"/>
          <a:ext cx="0" cy="0"/>
          <a:chOff x="0" y="0"/>
          <a:chExt cx="0" cy="0"/>
        </a:xfrm>
      </p:grpSpPr>
      <p:sp>
        <p:nvSpPr>
          <p:cNvPr id="133" name="Google Shape;133;p74"/>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4" name="Google Shape;134;p74"/>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35" name="Google Shape;135;p74"/>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36" name="Google Shape;136;p7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7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7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9" name="Shape 139"/>
        <p:cNvGrpSpPr/>
        <p:nvPr/>
      </p:nvGrpSpPr>
      <p:grpSpPr>
        <a:xfrm>
          <a:off x="0" y="0"/>
          <a:ext cx="0" cy="0"/>
          <a:chOff x="0" y="0"/>
          <a:chExt cx="0" cy="0"/>
        </a:xfrm>
      </p:grpSpPr>
      <p:sp>
        <p:nvSpPr>
          <p:cNvPr id="140" name="Google Shape;140;p75"/>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1" name="Google Shape;141;p75"/>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42" name="Google Shape;142;p75"/>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43" name="Google Shape;143;p7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7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7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sp>
        <p:nvSpPr>
          <p:cNvPr id="147" name="Google Shape;147;p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8" name="Google Shape;148;p76"/>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9" name="Google Shape;149;p7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7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7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2" name="Shape 152"/>
        <p:cNvGrpSpPr/>
        <p:nvPr/>
      </p:nvGrpSpPr>
      <p:grpSpPr>
        <a:xfrm>
          <a:off x="0" y="0"/>
          <a:ext cx="0" cy="0"/>
          <a:chOff x="0" y="0"/>
          <a:chExt cx="0" cy="0"/>
        </a:xfrm>
      </p:grpSpPr>
      <p:sp>
        <p:nvSpPr>
          <p:cNvPr id="153" name="Google Shape;153;p77"/>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4" name="Google Shape;154;p77"/>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5" name="Google Shape;155;p7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7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7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158" name="Shape 158"/>
        <p:cNvGrpSpPr/>
        <p:nvPr/>
      </p:nvGrpSpPr>
      <p:grpSpPr>
        <a:xfrm>
          <a:off x="0" y="0"/>
          <a:ext cx="0" cy="0"/>
          <a:chOff x="0" y="0"/>
          <a:chExt cx="0" cy="0"/>
        </a:xfrm>
      </p:grpSpPr>
      <p:sp>
        <p:nvSpPr>
          <p:cNvPr id="159" name="Google Shape;159;p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0" name="Google Shape;160;p78"/>
          <p:cNvSpPr txBox="1"/>
          <p:nvPr>
            <p:ph idx="1" type="body"/>
          </p:nvPr>
        </p:nvSpPr>
        <p:spPr>
          <a:xfrm>
            <a:off x="609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1" name="Google Shape;161;p78"/>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2" name="Google Shape;162;p78"/>
          <p:cNvSpPr txBox="1"/>
          <p:nvPr>
            <p:ph idx="3" type="body"/>
          </p:nvPr>
        </p:nvSpPr>
        <p:spPr>
          <a:xfrm>
            <a:off x="609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3" name="Google Shape;163;p78"/>
          <p:cNvSpPr txBox="1"/>
          <p:nvPr>
            <p:ph idx="4"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4" name="Google Shape;164;p7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7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7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67" name="Shape 167"/>
        <p:cNvGrpSpPr/>
        <p:nvPr/>
      </p:nvGrpSpPr>
      <p:grpSpPr>
        <a:xfrm>
          <a:off x="0" y="0"/>
          <a:ext cx="0" cy="0"/>
          <a:chOff x="0" y="0"/>
          <a:chExt cx="0" cy="0"/>
        </a:xfrm>
      </p:grpSpPr>
      <p:sp>
        <p:nvSpPr>
          <p:cNvPr id="168" name="Google Shape;168;p79"/>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9" name="Google Shape;169;p7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7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7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7" name="Shape 177"/>
        <p:cNvGrpSpPr/>
        <p:nvPr/>
      </p:nvGrpSpPr>
      <p:grpSpPr>
        <a:xfrm>
          <a:off x="0" y="0"/>
          <a:ext cx="0" cy="0"/>
          <a:chOff x="0" y="0"/>
          <a:chExt cx="0" cy="0"/>
        </a:xfrm>
      </p:grpSpPr>
      <p:sp>
        <p:nvSpPr>
          <p:cNvPr id="178" name="Google Shape;178;p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9" name="Google Shape;179;p3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0" name="Google Shape;180;p3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3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3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Arial"/>
                <a:ea typeface="Arial"/>
                <a:cs typeface="Arial"/>
                <a:sym typeface="Arial"/>
              </a:defRPr>
            </a:lvl1pPr>
            <a:lvl2pPr indent="0" lvl="1" marL="0" marR="0" rtl="0" algn="l">
              <a:spcBef>
                <a:spcPts val="0"/>
              </a:spcBef>
              <a:spcAft>
                <a:spcPts val="0"/>
              </a:spcAft>
              <a:buNone/>
              <a:defRPr b="0" i="0" sz="1800" u="none" cap="none" strike="noStrike">
                <a:solidFill>
                  <a:srgbClr val="000000"/>
                </a:solidFill>
                <a:latin typeface="Arial"/>
                <a:ea typeface="Arial"/>
                <a:cs typeface="Arial"/>
                <a:sym typeface="Arial"/>
              </a:defRPr>
            </a:lvl2pPr>
            <a:lvl3pPr indent="0" lvl="2" marL="0" marR="0" rtl="0" algn="l">
              <a:spcBef>
                <a:spcPts val="0"/>
              </a:spcBef>
              <a:spcAft>
                <a:spcPts val="0"/>
              </a:spcAft>
              <a:buNone/>
              <a:defRPr b="0" i="0" sz="1800" u="none" cap="none" strike="noStrike">
                <a:solidFill>
                  <a:srgbClr val="000000"/>
                </a:solidFill>
                <a:latin typeface="Arial"/>
                <a:ea typeface="Arial"/>
                <a:cs typeface="Arial"/>
                <a:sym typeface="Arial"/>
              </a:defRPr>
            </a:lvl3pPr>
            <a:lvl4pPr indent="0" lvl="3" marL="0" marR="0" rtl="0" algn="l">
              <a:spcBef>
                <a:spcPts val="0"/>
              </a:spcBef>
              <a:spcAft>
                <a:spcPts val="0"/>
              </a:spcAft>
              <a:buNone/>
              <a:defRPr b="0" i="0" sz="1800" u="none" cap="none" strike="noStrike">
                <a:solidFill>
                  <a:srgbClr val="000000"/>
                </a:solidFill>
                <a:latin typeface="Arial"/>
                <a:ea typeface="Arial"/>
                <a:cs typeface="Arial"/>
                <a:sym typeface="Arial"/>
              </a:defRPr>
            </a:lvl4pPr>
            <a:lvl5pPr indent="0" lvl="4" marL="0" marR="0" rtl="0" algn="l">
              <a:spcBef>
                <a:spcPts val="0"/>
              </a:spcBef>
              <a:spcAft>
                <a:spcPts val="0"/>
              </a:spcAft>
              <a:buNone/>
              <a:defRPr b="0" i="0" sz="1800" u="none" cap="none" strike="noStrike">
                <a:solidFill>
                  <a:srgbClr val="000000"/>
                </a:solidFill>
                <a:latin typeface="Arial"/>
                <a:ea typeface="Arial"/>
                <a:cs typeface="Arial"/>
                <a:sym typeface="Arial"/>
              </a:defRPr>
            </a:lvl5pPr>
            <a:lvl6pPr indent="0" lvl="5" marL="0" marR="0" rtl="0" algn="l">
              <a:spcBef>
                <a:spcPts val="0"/>
              </a:spcBef>
              <a:spcAft>
                <a:spcPts val="0"/>
              </a:spcAft>
              <a:buNone/>
              <a:defRPr b="0" i="0" sz="1800" u="none" cap="none" strike="noStrike">
                <a:solidFill>
                  <a:srgbClr val="000000"/>
                </a:solidFill>
                <a:latin typeface="Arial"/>
                <a:ea typeface="Arial"/>
                <a:cs typeface="Arial"/>
                <a:sym typeface="Arial"/>
              </a:defRPr>
            </a:lvl6pPr>
            <a:lvl7pPr indent="0" lvl="6" marL="0" marR="0" rtl="0" algn="l">
              <a:spcBef>
                <a:spcPts val="0"/>
              </a:spcBef>
              <a:spcAft>
                <a:spcPts val="0"/>
              </a:spcAft>
              <a:buNone/>
              <a:defRPr b="0" i="0" sz="1800" u="none" cap="none" strike="noStrike">
                <a:solidFill>
                  <a:srgbClr val="000000"/>
                </a:solidFill>
                <a:latin typeface="Arial"/>
                <a:ea typeface="Arial"/>
                <a:cs typeface="Arial"/>
                <a:sym typeface="Arial"/>
              </a:defRPr>
            </a:lvl7pPr>
            <a:lvl8pPr indent="0" lvl="7" marL="0" marR="0" rtl="0" algn="l">
              <a:spcBef>
                <a:spcPts val="0"/>
              </a:spcBef>
              <a:spcAft>
                <a:spcPts val="0"/>
              </a:spcAft>
              <a:buNone/>
              <a:defRPr b="0" i="0" sz="1800" u="none" cap="none" strike="noStrike">
                <a:solidFill>
                  <a:srgbClr val="000000"/>
                </a:solidFill>
                <a:latin typeface="Arial"/>
                <a:ea typeface="Arial"/>
                <a:cs typeface="Arial"/>
                <a:sym typeface="Arial"/>
              </a:defRPr>
            </a:lvl8pPr>
            <a:lvl9pPr indent="0" lvl="8" marL="0" marR="0" rtl="0" algn="l">
              <a:spcBef>
                <a:spcPts val="0"/>
              </a:spcBef>
              <a:spcAft>
                <a:spcPts val="0"/>
              </a:spcAft>
              <a:buNone/>
              <a:defRPr b="0" i="0" sz="1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3" name="Shape 183"/>
        <p:cNvGrpSpPr/>
        <p:nvPr/>
      </p:nvGrpSpPr>
      <p:grpSpPr>
        <a:xfrm>
          <a:off x="0" y="0"/>
          <a:ext cx="0" cy="0"/>
          <a:chOff x="0" y="0"/>
          <a:chExt cx="0" cy="0"/>
        </a:xfrm>
      </p:grpSpPr>
      <p:sp>
        <p:nvSpPr>
          <p:cNvPr id="184" name="Google Shape;184;p43"/>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5" name="Google Shape;185;p4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86" name="Google Shape;186;p4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4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4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9" name="Shape 189"/>
        <p:cNvGrpSpPr/>
        <p:nvPr/>
      </p:nvGrpSpPr>
      <p:grpSpPr>
        <a:xfrm>
          <a:off x="0" y="0"/>
          <a:ext cx="0" cy="0"/>
          <a:chOff x="0" y="0"/>
          <a:chExt cx="0" cy="0"/>
        </a:xfrm>
      </p:grpSpPr>
      <p:sp>
        <p:nvSpPr>
          <p:cNvPr id="190" name="Google Shape;190;p45"/>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1" name="Google Shape;191;p4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92" name="Google Shape;192;p4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4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4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showMasterSp="0" type="tx">
  <p:cSld name="TITLE_AND_BODY">
    <p:bg>
      <p:bgPr>
        <a:blipFill>
          <a:blip r:embed="rId2">
            <a:alphaModFix/>
          </a:blip>
          <a:stretch>
            <a:fillRect/>
          </a:stretch>
        </a:blipFill>
      </p:bgPr>
    </p:bg>
    <p:spTree>
      <p:nvGrpSpPr>
        <p:cNvPr id="195" name="Shape 195"/>
        <p:cNvGrpSpPr/>
        <p:nvPr/>
      </p:nvGrpSpPr>
      <p:grpSpPr>
        <a:xfrm>
          <a:off x="0" y="0"/>
          <a:ext cx="0" cy="0"/>
          <a:chOff x="0" y="0"/>
          <a:chExt cx="0" cy="0"/>
        </a:xfrm>
      </p:grpSpPr>
      <p:sp>
        <p:nvSpPr>
          <p:cNvPr id="196" name="Google Shape;196;p46"/>
          <p:cNvSpPr txBox="1"/>
          <p:nvPr>
            <p:ph type="title"/>
          </p:nvPr>
        </p:nvSpPr>
        <p:spPr>
          <a:xfrm>
            <a:off x="46163" y="53577"/>
            <a:ext cx="12099677" cy="694827"/>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b="0" sz="4400">
                <a:solidFill>
                  <a:srgbClr val="FFFFFF"/>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7" name="Google Shape;197;p46"/>
          <p:cNvSpPr txBox="1"/>
          <p:nvPr>
            <p:ph idx="12" type="sldNum"/>
          </p:nvPr>
        </p:nvSpPr>
        <p:spPr>
          <a:xfrm>
            <a:off x="6091536" y="6509742"/>
            <a:ext cx="253653" cy="249239"/>
          </a:xfrm>
          <a:prstGeom prst="rect">
            <a:avLst/>
          </a:prstGeom>
          <a:noFill/>
          <a:ln>
            <a:noFill/>
          </a:ln>
        </p:spPr>
        <p:txBody>
          <a:bodyPr anchorCtr="0" anchor="t" bIns="35700" lIns="35700" spcFirstLastPara="1" rIns="35700" wrap="square" tIns="35700">
            <a:normAutofit/>
          </a:bodyPr>
          <a:lstStyle>
            <a:lvl1pPr indent="0" lvl="0" marL="0" marR="0" rtl="0" algn="l">
              <a:spcBef>
                <a:spcPts val="0"/>
              </a:spcBef>
              <a:buNone/>
              <a:defRPr sz="1800">
                <a:solidFill>
                  <a:srgbClr val="FFFFFF"/>
                </a:solidFill>
                <a:latin typeface="Arial"/>
                <a:ea typeface="Arial"/>
                <a:cs typeface="Arial"/>
                <a:sym typeface="Arial"/>
              </a:defRPr>
            </a:lvl1pPr>
            <a:lvl2pPr indent="0" lvl="1" marL="0" marR="0" rtl="0" algn="l">
              <a:spcBef>
                <a:spcPts val="0"/>
              </a:spcBef>
              <a:buNone/>
              <a:defRPr sz="1800">
                <a:solidFill>
                  <a:srgbClr val="FFFFFF"/>
                </a:solidFill>
                <a:latin typeface="Arial"/>
                <a:ea typeface="Arial"/>
                <a:cs typeface="Arial"/>
                <a:sym typeface="Arial"/>
              </a:defRPr>
            </a:lvl2pPr>
            <a:lvl3pPr indent="0" lvl="2" marL="0" marR="0" rtl="0" algn="l">
              <a:spcBef>
                <a:spcPts val="0"/>
              </a:spcBef>
              <a:buNone/>
              <a:defRPr sz="1800">
                <a:solidFill>
                  <a:srgbClr val="FFFFFF"/>
                </a:solidFill>
                <a:latin typeface="Arial"/>
                <a:ea typeface="Arial"/>
                <a:cs typeface="Arial"/>
                <a:sym typeface="Arial"/>
              </a:defRPr>
            </a:lvl3pPr>
            <a:lvl4pPr indent="0" lvl="3" marL="0" marR="0" rtl="0" algn="l">
              <a:spcBef>
                <a:spcPts val="0"/>
              </a:spcBef>
              <a:buNone/>
              <a:defRPr sz="1800">
                <a:solidFill>
                  <a:srgbClr val="FFFFFF"/>
                </a:solidFill>
                <a:latin typeface="Arial"/>
                <a:ea typeface="Arial"/>
                <a:cs typeface="Arial"/>
                <a:sym typeface="Arial"/>
              </a:defRPr>
            </a:lvl4pPr>
            <a:lvl5pPr indent="0" lvl="4" marL="0" marR="0" rtl="0" algn="l">
              <a:spcBef>
                <a:spcPts val="0"/>
              </a:spcBef>
              <a:buNone/>
              <a:defRPr sz="1800">
                <a:solidFill>
                  <a:srgbClr val="FFFFFF"/>
                </a:solidFill>
                <a:latin typeface="Arial"/>
                <a:ea typeface="Arial"/>
                <a:cs typeface="Arial"/>
                <a:sym typeface="Arial"/>
              </a:defRPr>
            </a:lvl5pPr>
            <a:lvl6pPr indent="0" lvl="5" marL="0" marR="0" rtl="0" algn="l">
              <a:spcBef>
                <a:spcPts val="0"/>
              </a:spcBef>
              <a:buNone/>
              <a:defRPr sz="1800">
                <a:solidFill>
                  <a:srgbClr val="FFFFFF"/>
                </a:solidFill>
                <a:latin typeface="Arial"/>
                <a:ea typeface="Arial"/>
                <a:cs typeface="Arial"/>
                <a:sym typeface="Arial"/>
              </a:defRPr>
            </a:lvl6pPr>
            <a:lvl7pPr indent="0" lvl="6" marL="0" marR="0" rtl="0" algn="l">
              <a:spcBef>
                <a:spcPts val="0"/>
              </a:spcBef>
              <a:buNone/>
              <a:defRPr sz="1800">
                <a:solidFill>
                  <a:srgbClr val="FFFFFF"/>
                </a:solidFill>
                <a:latin typeface="Arial"/>
                <a:ea typeface="Arial"/>
                <a:cs typeface="Arial"/>
                <a:sym typeface="Arial"/>
              </a:defRPr>
            </a:lvl7pPr>
            <a:lvl8pPr indent="0" lvl="7" marL="0" marR="0" rtl="0" algn="l">
              <a:spcBef>
                <a:spcPts val="0"/>
              </a:spcBef>
              <a:buNone/>
              <a:defRPr sz="1800">
                <a:solidFill>
                  <a:srgbClr val="FFFFFF"/>
                </a:solidFill>
                <a:latin typeface="Arial"/>
                <a:ea typeface="Arial"/>
                <a:cs typeface="Arial"/>
                <a:sym typeface="Arial"/>
              </a:defRPr>
            </a:lvl8pPr>
            <a:lvl9pPr indent="0" lvl="8" marL="0" marR="0" rtl="0" algn="l">
              <a:spcBef>
                <a:spcPts val="0"/>
              </a:spcBef>
              <a:buNone/>
              <a:defRPr sz="1800">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8" name="Shape 198"/>
        <p:cNvGrpSpPr/>
        <p:nvPr/>
      </p:nvGrpSpPr>
      <p:grpSpPr>
        <a:xfrm>
          <a:off x="0" y="0"/>
          <a:ext cx="0" cy="0"/>
          <a:chOff x="0" y="0"/>
          <a:chExt cx="0" cy="0"/>
        </a:xfrm>
      </p:grpSpPr>
      <p:sp>
        <p:nvSpPr>
          <p:cNvPr id="199" name="Google Shape;199;p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0" name="Google Shape;200;p57"/>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01" name="Google Shape;201;p57"/>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02" name="Google Shape;202;p5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5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5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5" name="Shape 205"/>
        <p:cNvGrpSpPr/>
        <p:nvPr/>
      </p:nvGrpSpPr>
      <p:grpSpPr>
        <a:xfrm>
          <a:off x="0" y="0"/>
          <a:ext cx="0" cy="0"/>
          <a:chOff x="0" y="0"/>
          <a:chExt cx="0" cy="0"/>
        </a:xfrm>
      </p:grpSpPr>
      <p:sp>
        <p:nvSpPr>
          <p:cNvPr id="206" name="Google Shape;206;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7" name="Google Shape;207;p5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208" name="Google Shape;208;p5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209" name="Google Shape;209;p58"/>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210" name="Google Shape;210;p58"/>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211" name="Google Shape;211;p5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5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5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4" name="Shape 214"/>
        <p:cNvGrpSpPr/>
        <p:nvPr/>
      </p:nvGrpSpPr>
      <p:grpSpPr>
        <a:xfrm>
          <a:off x="0" y="0"/>
          <a:ext cx="0" cy="0"/>
          <a:chOff x="0" y="0"/>
          <a:chExt cx="0" cy="0"/>
        </a:xfrm>
      </p:grpSpPr>
      <p:sp>
        <p:nvSpPr>
          <p:cNvPr id="215" name="Google Shape;215;p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6" name="Google Shape;216;p5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5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5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9" name="Shape 219"/>
        <p:cNvGrpSpPr/>
        <p:nvPr/>
      </p:nvGrpSpPr>
      <p:grpSpPr>
        <a:xfrm>
          <a:off x="0" y="0"/>
          <a:ext cx="0" cy="0"/>
          <a:chOff x="0" y="0"/>
          <a:chExt cx="0" cy="0"/>
        </a:xfrm>
      </p:grpSpPr>
      <p:sp>
        <p:nvSpPr>
          <p:cNvPr id="220" name="Google Shape;220;p6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6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6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3" name="Shape 223"/>
        <p:cNvGrpSpPr/>
        <p:nvPr/>
      </p:nvGrpSpPr>
      <p:grpSpPr>
        <a:xfrm>
          <a:off x="0" y="0"/>
          <a:ext cx="0" cy="0"/>
          <a:chOff x="0" y="0"/>
          <a:chExt cx="0" cy="0"/>
        </a:xfrm>
      </p:grpSpPr>
      <p:sp>
        <p:nvSpPr>
          <p:cNvPr id="224" name="Google Shape;224;p61"/>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5" name="Google Shape;225;p61"/>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226" name="Google Shape;226;p61"/>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27" name="Google Shape;227;p6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6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6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0" name="Shape 230"/>
        <p:cNvGrpSpPr/>
        <p:nvPr/>
      </p:nvGrpSpPr>
      <p:grpSpPr>
        <a:xfrm>
          <a:off x="0" y="0"/>
          <a:ext cx="0" cy="0"/>
          <a:chOff x="0" y="0"/>
          <a:chExt cx="0" cy="0"/>
        </a:xfrm>
      </p:grpSpPr>
      <p:sp>
        <p:nvSpPr>
          <p:cNvPr id="231" name="Google Shape;231;p62"/>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2" name="Google Shape;232;p62"/>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33" name="Google Shape;233;p6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234" name="Google Shape;234;p6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6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6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7" name="Shape 237"/>
        <p:cNvGrpSpPr/>
        <p:nvPr/>
      </p:nvGrpSpPr>
      <p:grpSpPr>
        <a:xfrm>
          <a:off x="0" y="0"/>
          <a:ext cx="0" cy="0"/>
          <a:chOff x="0" y="0"/>
          <a:chExt cx="0" cy="0"/>
        </a:xfrm>
      </p:grpSpPr>
      <p:sp>
        <p:nvSpPr>
          <p:cNvPr id="238" name="Google Shape;238;p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9" name="Google Shape;239;p63"/>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0" name="Google Shape;240;p6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6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6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3" name="Shape 243"/>
        <p:cNvGrpSpPr/>
        <p:nvPr/>
      </p:nvGrpSpPr>
      <p:grpSpPr>
        <a:xfrm>
          <a:off x="0" y="0"/>
          <a:ext cx="0" cy="0"/>
          <a:chOff x="0" y="0"/>
          <a:chExt cx="0" cy="0"/>
        </a:xfrm>
      </p:grpSpPr>
      <p:sp>
        <p:nvSpPr>
          <p:cNvPr id="244" name="Google Shape;244;p64"/>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5" name="Google Shape;245;p64"/>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6" name="Google Shape;246;p6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6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6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249" name="Shape 249"/>
        <p:cNvGrpSpPr/>
        <p:nvPr/>
      </p:nvGrpSpPr>
      <p:grpSpPr>
        <a:xfrm>
          <a:off x="0" y="0"/>
          <a:ext cx="0" cy="0"/>
          <a:chOff x="0" y="0"/>
          <a:chExt cx="0" cy="0"/>
        </a:xfrm>
      </p:grpSpPr>
      <p:sp>
        <p:nvSpPr>
          <p:cNvPr id="250" name="Google Shape;250;p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1" name="Google Shape;251;p65"/>
          <p:cNvSpPr txBox="1"/>
          <p:nvPr>
            <p:ph idx="1" type="body"/>
          </p:nvPr>
        </p:nvSpPr>
        <p:spPr>
          <a:xfrm>
            <a:off x="609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2" name="Google Shape;252;p65"/>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3" name="Google Shape;253;p65"/>
          <p:cNvSpPr txBox="1"/>
          <p:nvPr>
            <p:ph idx="3" type="body"/>
          </p:nvPr>
        </p:nvSpPr>
        <p:spPr>
          <a:xfrm>
            <a:off x="609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4" name="Google Shape;254;p65"/>
          <p:cNvSpPr txBox="1"/>
          <p:nvPr>
            <p:ph idx="4"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5" name="Google Shape;255;p6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6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6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258" name="Shape 258"/>
        <p:cNvGrpSpPr/>
        <p:nvPr/>
      </p:nvGrpSpPr>
      <p:grpSpPr>
        <a:xfrm>
          <a:off x="0" y="0"/>
          <a:ext cx="0" cy="0"/>
          <a:chOff x="0" y="0"/>
          <a:chExt cx="0" cy="0"/>
        </a:xfrm>
      </p:grpSpPr>
      <p:sp>
        <p:nvSpPr>
          <p:cNvPr id="259" name="Google Shape;259;p66"/>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0" name="Google Shape;260;p6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6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6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rgbClr val="000000"/>
                </a:solidFill>
                <a:latin typeface="Arial"/>
                <a:ea typeface="Arial"/>
                <a:cs typeface="Arial"/>
                <a:sym typeface="Arial"/>
              </a:defRPr>
            </a:lvl1pPr>
            <a:lvl2pPr indent="0" lvl="1" marL="0" marR="0" rtl="0" algn="l">
              <a:spcBef>
                <a:spcPts val="0"/>
              </a:spcBef>
              <a:spcAft>
                <a:spcPts val="0"/>
              </a:spcAft>
              <a:buNone/>
              <a:defRPr sz="1800">
                <a:solidFill>
                  <a:srgbClr val="000000"/>
                </a:solidFill>
                <a:latin typeface="Arial"/>
                <a:ea typeface="Arial"/>
                <a:cs typeface="Arial"/>
                <a:sym typeface="Arial"/>
              </a:defRPr>
            </a:lvl2pPr>
            <a:lvl3pPr indent="0" lvl="2" marL="0" marR="0" rtl="0" algn="l">
              <a:spcBef>
                <a:spcPts val="0"/>
              </a:spcBef>
              <a:spcAft>
                <a:spcPts val="0"/>
              </a:spcAft>
              <a:buNone/>
              <a:defRPr sz="1800">
                <a:solidFill>
                  <a:srgbClr val="000000"/>
                </a:solidFill>
                <a:latin typeface="Arial"/>
                <a:ea typeface="Arial"/>
                <a:cs typeface="Arial"/>
                <a:sym typeface="Arial"/>
              </a:defRPr>
            </a:lvl3pPr>
            <a:lvl4pPr indent="0" lvl="3" marL="0" marR="0" rtl="0" algn="l">
              <a:spcBef>
                <a:spcPts val="0"/>
              </a:spcBef>
              <a:spcAft>
                <a:spcPts val="0"/>
              </a:spcAft>
              <a:buNone/>
              <a:defRPr sz="1800">
                <a:solidFill>
                  <a:srgbClr val="000000"/>
                </a:solidFill>
                <a:latin typeface="Arial"/>
                <a:ea typeface="Arial"/>
                <a:cs typeface="Arial"/>
                <a:sym typeface="Arial"/>
              </a:defRPr>
            </a:lvl4pPr>
            <a:lvl5pPr indent="0" lvl="4" marL="0" marR="0" rtl="0" algn="l">
              <a:spcBef>
                <a:spcPts val="0"/>
              </a:spcBef>
              <a:spcAft>
                <a:spcPts val="0"/>
              </a:spcAft>
              <a:buNone/>
              <a:defRPr sz="1800">
                <a:solidFill>
                  <a:srgbClr val="000000"/>
                </a:solidFill>
                <a:latin typeface="Arial"/>
                <a:ea typeface="Arial"/>
                <a:cs typeface="Arial"/>
                <a:sym typeface="Arial"/>
              </a:defRPr>
            </a:lvl5pPr>
            <a:lvl6pPr indent="0" lvl="5" marL="0" marR="0" rtl="0" algn="l">
              <a:spcBef>
                <a:spcPts val="0"/>
              </a:spcBef>
              <a:spcAft>
                <a:spcPts val="0"/>
              </a:spcAft>
              <a:buNone/>
              <a:defRPr sz="1800">
                <a:solidFill>
                  <a:srgbClr val="000000"/>
                </a:solidFill>
                <a:latin typeface="Arial"/>
                <a:ea typeface="Arial"/>
                <a:cs typeface="Arial"/>
                <a:sym typeface="Arial"/>
              </a:defRPr>
            </a:lvl6pPr>
            <a:lvl7pPr indent="0" lvl="6" marL="0" marR="0" rtl="0" algn="l">
              <a:spcBef>
                <a:spcPts val="0"/>
              </a:spcBef>
              <a:spcAft>
                <a:spcPts val="0"/>
              </a:spcAft>
              <a:buNone/>
              <a:defRPr sz="1800">
                <a:solidFill>
                  <a:srgbClr val="000000"/>
                </a:solidFill>
                <a:latin typeface="Arial"/>
                <a:ea typeface="Arial"/>
                <a:cs typeface="Arial"/>
                <a:sym typeface="Arial"/>
              </a:defRPr>
            </a:lvl7pPr>
            <a:lvl8pPr indent="0" lvl="7" marL="0" marR="0" rtl="0" algn="l">
              <a:spcBef>
                <a:spcPts val="0"/>
              </a:spcBef>
              <a:spcAft>
                <a:spcPts val="0"/>
              </a:spcAft>
              <a:buNone/>
              <a:defRPr sz="1800">
                <a:solidFill>
                  <a:srgbClr val="000000"/>
                </a:solidFill>
                <a:latin typeface="Arial"/>
                <a:ea typeface="Arial"/>
                <a:cs typeface="Arial"/>
                <a:sym typeface="Arial"/>
              </a:defRPr>
            </a:lvl8pPr>
            <a:lvl9pPr indent="0" lvl="8" marL="0" marR="0" rtl="0" algn="l">
              <a:spcBef>
                <a:spcPts val="0"/>
              </a:spcBef>
              <a:spcAft>
                <a:spcPts val="0"/>
              </a:spcAft>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63" name="Shape 263"/>
        <p:cNvGrpSpPr/>
        <p:nvPr/>
      </p:nvGrpSpPr>
      <p:grpSpPr>
        <a:xfrm>
          <a:off x="0" y="0"/>
          <a:ext cx="0" cy="0"/>
          <a:chOff x="0" y="0"/>
          <a:chExt cx="0" cy="0"/>
        </a:xfrm>
      </p:grpSpPr>
      <p:sp>
        <p:nvSpPr>
          <p:cNvPr id="264" name="Google Shape;264;p67"/>
          <p:cNvSpPr/>
          <p:nvPr/>
        </p:nvSpPr>
        <p:spPr>
          <a:xfrm>
            <a:off x="0" y="1"/>
            <a:ext cx="12192000" cy="92869"/>
          </a:xfrm>
          <a:prstGeom prst="rect">
            <a:avLst/>
          </a:prstGeom>
          <a:solidFill>
            <a:srgbClr val="5492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5" name="Google Shape;265;p67"/>
          <p:cNvSpPr/>
          <p:nvPr/>
        </p:nvSpPr>
        <p:spPr>
          <a:xfrm>
            <a:off x="0" y="6765132"/>
            <a:ext cx="12192000" cy="92869"/>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1" name="Shape 271"/>
        <p:cNvGrpSpPr/>
        <p:nvPr/>
      </p:nvGrpSpPr>
      <p:grpSpPr>
        <a:xfrm>
          <a:off x="0" y="0"/>
          <a:ext cx="0" cy="0"/>
          <a:chOff x="0" y="0"/>
          <a:chExt cx="0" cy="0"/>
        </a:xfrm>
      </p:grpSpPr>
      <p:sp>
        <p:nvSpPr>
          <p:cNvPr id="272" name="Google Shape;272;p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3" name="Google Shape;273;p3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4" name="Google Shape;274;p3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3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3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7" name="Shape 277"/>
        <p:cNvGrpSpPr/>
        <p:nvPr/>
      </p:nvGrpSpPr>
      <p:grpSpPr>
        <a:xfrm>
          <a:off x="0" y="0"/>
          <a:ext cx="0" cy="0"/>
          <a:chOff x="0" y="0"/>
          <a:chExt cx="0" cy="0"/>
        </a:xfrm>
      </p:grpSpPr>
      <p:sp>
        <p:nvSpPr>
          <p:cNvPr id="278" name="Google Shape;278;p103"/>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9" name="Google Shape;279;p10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280" name="Google Shape;280;p10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10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10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3" name="Shape 283"/>
        <p:cNvGrpSpPr/>
        <p:nvPr/>
      </p:nvGrpSpPr>
      <p:grpSpPr>
        <a:xfrm>
          <a:off x="0" y="0"/>
          <a:ext cx="0" cy="0"/>
          <a:chOff x="0" y="0"/>
          <a:chExt cx="0" cy="0"/>
        </a:xfrm>
      </p:grpSpPr>
      <p:sp>
        <p:nvSpPr>
          <p:cNvPr id="284" name="Google Shape;284;p104"/>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5" name="Google Shape;285;p104"/>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286" name="Google Shape;286;p10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10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10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9" name="Shape 289"/>
        <p:cNvGrpSpPr/>
        <p:nvPr/>
      </p:nvGrpSpPr>
      <p:grpSpPr>
        <a:xfrm>
          <a:off x="0" y="0"/>
          <a:ext cx="0" cy="0"/>
          <a:chOff x="0" y="0"/>
          <a:chExt cx="0" cy="0"/>
        </a:xfrm>
      </p:grpSpPr>
      <p:sp>
        <p:nvSpPr>
          <p:cNvPr id="290" name="Google Shape;290;p1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1" name="Google Shape;291;p105"/>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92" name="Google Shape;292;p105"/>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93" name="Google Shape;293;p10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10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10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6" name="Shape 296"/>
        <p:cNvGrpSpPr/>
        <p:nvPr/>
      </p:nvGrpSpPr>
      <p:grpSpPr>
        <a:xfrm>
          <a:off x="0" y="0"/>
          <a:ext cx="0" cy="0"/>
          <a:chOff x="0" y="0"/>
          <a:chExt cx="0" cy="0"/>
        </a:xfrm>
      </p:grpSpPr>
      <p:sp>
        <p:nvSpPr>
          <p:cNvPr id="297" name="Google Shape;297;p1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8" name="Google Shape;298;p10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299" name="Google Shape;299;p10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00" name="Google Shape;300;p106"/>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01" name="Google Shape;301;p106"/>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02" name="Google Shape;302;p10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10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10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5" name="Shape 305"/>
        <p:cNvGrpSpPr/>
        <p:nvPr/>
      </p:nvGrpSpPr>
      <p:grpSpPr>
        <a:xfrm>
          <a:off x="0" y="0"/>
          <a:ext cx="0" cy="0"/>
          <a:chOff x="0" y="0"/>
          <a:chExt cx="0" cy="0"/>
        </a:xfrm>
      </p:grpSpPr>
      <p:sp>
        <p:nvSpPr>
          <p:cNvPr id="306" name="Google Shape;306;p1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7" name="Google Shape;307;p10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10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p10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0" name="Shape 310"/>
        <p:cNvGrpSpPr/>
        <p:nvPr/>
      </p:nvGrpSpPr>
      <p:grpSpPr>
        <a:xfrm>
          <a:off x="0" y="0"/>
          <a:ext cx="0" cy="0"/>
          <a:chOff x="0" y="0"/>
          <a:chExt cx="0" cy="0"/>
        </a:xfrm>
      </p:grpSpPr>
      <p:sp>
        <p:nvSpPr>
          <p:cNvPr id="311" name="Google Shape;311;p10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10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10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4" name="Shape 314"/>
        <p:cNvGrpSpPr/>
        <p:nvPr/>
      </p:nvGrpSpPr>
      <p:grpSpPr>
        <a:xfrm>
          <a:off x="0" y="0"/>
          <a:ext cx="0" cy="0"/>
          <a:chOff x="0" y="0"/>
          <a:chExt cx="0" cy="0"/>
        </a:xfrm>
      </p:grpSpPr>
      <p:sp>
        <p:nvSpPr>
          <p:cNvPr id="315" name="Google Shape;315;p109"/>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6" name="Google Shape;316;p109"/>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317" name="Google Shape;317;p109"/>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18" name="Google Shape;318;p10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10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10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1" name="Shape 321"/>
        <p:cNvGrpSpPr/>
        <p:nvPr/>
      </p:nvGrpSpPr>
      <p:grpSpPr>
        <a:xfrm>
          <a:off x="0" y="0"/>
          <a:ext cx="0" cy="0"/>
          <a:chOff x="0" y="0"/>
          <a:chExt cx="0" cy="0"/>
        </a:xfrm>
      </p:grpSpPr>
      <p:sp>
        <p:nvSpPr>
          <p:cNvPr id="322" name="Google Shape;322;p110"/>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23" name="Google Shape;323;p110"/>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24" name="Google Shape;324;p110"/>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25" name="Google Shape;325;p11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11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11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28" name="Shape 328"/>
        <p:cNvGrpSpPr/>
        <p:nvPr/>
      </p:nvGrpSpPr>
      <p:grpSpPr>
        <a:xfrm>
          <a:off x="0" y="0"/>
          <a:ext cx="0" cy="0"/>
          <a:chOff x="0" y="0"/>
          <a:chExt cx="0" cy="0"/>
        </a:xfrm>
      </p:grpSpPr>
      <p:sp>
        <p:nvSpPr>
          <p:cNvPr id="329" name="Google Shape;329;p1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0" name="Google Shape;330;p111"/>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1" name="Google Shape;331;p11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11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11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4" name="Shape 334"/>
        <p:cNvGrpSpPr/>
        <p:nvPr/>
      </p:nvGrpSpPr>
      <p:grpSpPr>
        <a:xfrm>
          <a:off x="0" y="0"/>
          <a:ext cx="0" cy="0"/>
          <a:chOff x="0" y="0"/>
          <a:chExt cx="0" cy="0"/>
        </a:xfrm>
      </p:grpSpPr>
      <p:sp>
        <p:nvSpPr>
          <p:cNvPr id="335" name="Google Shape;335;p112"/>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6" name="Google Shape;336;p112"/>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7" name="Google Shape;337;p11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11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11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340" name="Shape 340"/>
        <p:cNvGrpSpPr/>
        <p:nvPr/>
      </p:nvGrpSpPr>
      <p:grpSpPr>
        <a:xfrm>
          <a:off x="0" y="0"/>
          <a:ext cx="0" cy="0"/>
          <a:chOff x="0" y="0"/>
          <a:chExt cx="0" cy="0"/>
        </a:xfrm>
      </p:grpSpPr>
      <p:sp>
        <p:nvSpPr>
          <p:cNvPr id="341" name="Google Shape;341;p1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2" name="Google Shape;342;p113"/>
          <p:cNvSpPr txBox="1"/>
          <p:nvPr>
            <p:ph idx="1" type="body"/>
          </p:nvPr>
        </p:nvSpPr>
        <p:spPr>
          <a:xfrm>
            <a:off x="609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3" name="Google Shape;343;p113"/>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4" name="Google Shape;344;p113"/>
          <p:cNvSpPr txBox="1"/>
          <p:nvPr>
            <p:ph idx="3" type="body"/>
          </p:nvPr>
        </p:nvSpPr>
        <p:spPr>
          <a:xfrm>
            <a:off x="609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5" name="Google Shape;345;p113"/>
          <p:cNvSpPr txBox="1"/>
          <p:nvPr>
            <p:ph idx="4"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6" name="Google Shape;346;p11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11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11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349" name="Shape 349"/>
        <p:cNvGrpSpPr/>
        <p:nvPr/>
      </p:nvGrpSpPr>
      <p:grpSpPr>
        <a:xfrm>
          <a:off x="0" y="0"/>
          <a:ext cx="0" cy="0"/>
          <a:chOff x="0" y="0"/>
          <a:chExt cx="0" cy="0"/>
        </a:xfrm>
      </p:grpSpPr>
      <p:sp>
        <p:nvSpPr>
          <p:cNvPr id="350" name="Google Shape;350;p114"/>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1" name="Google Shape;351;p11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11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11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000000"/>
                </a:solidFill>
                <a:latin typeface="Arial"/>
                <a:ea typeface="Arial"/>
                <a:cs typeface="Arial"/>
                <a:sym typeface="Arial"/>
              </a:defRPr>
            </a:lvl1pPr>
            <a:lvl2pPr indent="0" lvl="1" marL="0" marR="0" rtl="0" algn="l">
              <a:spcBef>
                <a:spcPts val="0"/>
              </a:spcBef>
              <a:buNone/>
              <a:defRPr sz="1800">
                <a:solidFill>
                  <a:srgbClr val="000000"/>
                </a:solidFill>
                <a:latin typeface="Arial"/>
                <a:ea typeface="Arial"/>
                <a:cs typeface="Arial"/>
                <a:sym typeface="Arial"/>
              </a:defRPr>
            </a:lvl2pPr>
            <a:lvl3pPr indent="0" lvl="2" marL="0" marR="0" rtl="0" algn="l">
              <a:spcBef>
                <a:spcPts val="0"/>
              </a:spcBef>
              <a:buNone/>
              <a:defRPr sz="1800">
                <a:solidFill>
                  <a:srgbClr val="000000"/>
                </a:solidFill>
                <a:latin typeface="Arial"/>
                <a:ea typeface="Arial"/>
                <a:cs typeface="Arial"/>
                <a:sym typeface="Arial"/>
              </a:defRPr>
            </a:lvl3pPr>
            <a:lvl4pPr indent="0" lvl="3" marL="0" marR="0" rtl="0" algn="l">
              <a:spcBef>
                <a:spcPts val="0"/>
              </a:spcBef>
              <a:buNone/>
              <a:defRPr sz="1800">
                <a:solidFill>
                  <a:srgbClr val="000000"/>
                </a:solidFill>
                <a:latin typeface="Arial"/>
                <a:ea typeface="Arial"/>
                <a:cs typeface="Arial"/>
                <a:sym typeface="Arial"/>
              </a:defRPr>
            </a:lvl4pPr>
            <a:lvl5pPr indent="0" lvl="4" marL="0" marR="0" rtl="0" algn="l">
              <a:spcBef>
                <a:spcPts val="0"/>
              </a:spcBef>
              <a:buNone/>
              <a:defRPr sz="1800">
                <a:solidFill>
                  <a:srgbClr val="000000"/>
                </a:solidFill>
                <a:latin typeface="Arial"/>
                <a:ea typeface="Arial"/>
                <a:cs typeface="Arial"/>
                <a:sym typeface="Arial"/>
              </a:defRPr>
            </a:lvl5pPr>
            <a:lvl6pPr indent="0" lvl="5" marL="0" marR="0" rtl="0" algn="l">
              <a:spcBef>
                <a:spcPts val="0"/>
              </a:spcBef>
              <a:buNone/>
              <a:defRPr sz="1800">
                <a:solidFill>
                  <a:srgbClr val="000000"/>
                </a:solidFill>
                <a:latin typeface="Arial"/>
                <a:ea typeface="Arial"/>
                <a:cs typeface="Arial"/>
                <a:sym typeface="Arial"/>
              </a:defRPr>
            </a:lvl6pPr>
            <a:lvl7pPr indent="0" lvl="6" marL="0" marR="0" rtl="0" algn="l">
              <a:spcBef>
                <a:spcPts val="0"/>
              </a:spcBef>
              <a:buNone/>
              <a:defRPr sz="1800">
                <a:solidFill>
                  <a:srgbClr val="000000"/>
                </a:solidFill>
                <a:latin typeface="Arial"/>
                <a:ea typeface="Arial"/>
                <a:cs typeface="Arial"/>
                <a:sym typeface="Arial"/>
              </a:defRPr>
            </a:lvl7pPr>
            <a:lvl8pPr indent="0" lvl="7" marL="0" marR="0" rtl="0" algn="l">
              <a:spcBef>
                <a:spcPts val="0"/>
              </a:spcBef>
              <a:buNone/>
              <a:defRPr sz="1800">
                <a:solidFill>
                  <a:srgbClr val="000000"/>
                </a:solidFill>
                <a:latin typeface="Arial"/>
                <a:ea typeface="Arial"/>
                <a:cs typeface="Arial"/>
                <a:sym typeface="Arial"/>
              </a:defRPr>
            </a:lvl8pPr>
            <a:lvl9pPr indent="0" lvl="8" marL="0" marR="0" rtl="0" algn="l">
              <a:spcBef>
                <a:spcPts val="0"/>
              </a:spcBef>
              <a:buNone/>
              <a:defRPr sz="18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54" name="Shape 354"/>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1" name="Shape 361"/>
        <p:cNvGrpSpPr/>
        <p:nvPr/>
      </p:nvGrpSpPr>
      <p:grpSpPr>
        <a:xfrm>
          <a:off x="0" y="0"/>
          <a:ext cx="0" cy="0"/>
          <a:chOff x="0" y="0"/>
          <a:chExt cx="0" cy="0"/>
        </a:xfrm>
      </p:grpSpPr>
      <p:sp>
        <p:nvSpPr>
          <p:cNvPr id="362" name="Google Shape;362;p3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3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3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5" name="Shape 365"/>
        <p:cNvGrpSpPr/>
        <p:nvPr/>
      </p:nvGrpSpPr>
      <p:grpSpPr>
        <a:xfrm>
          <a:off x="0" y="0"/>
          <a:ext cx="0" cy="0"/>
          <a:chOff x="0" y="0"/>
          <a:chExt cx="0" cy="0"/>
        </a:xfrm>
      </p:grpSpPr>
      <p:sp>
        <p:nvSpPr>
          <p:cNvPr id="366" name="Google Shape;366;p3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7" name="Google Shape;367;p3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368" name="Google Shape;368;p3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3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3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71" name="Shape 371"/>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2" name="Shape 372"/>
        <p:cNvGrpSpPr/>
        <p:nvPr/>
      </p:nvGrpSpPr>
      <p:grpSpPr>
        <a:xfrm>
          <a:off x="0" y="0"/>
          <a:ext cx="0" cy="0"/>
          <a:chOff x="0" y="0"/>
          <a:chExt cx="0" cy="0"/>
        </a:xfrm>
      </p:grpSpPr>
      <p:sp>
        <p:nvSpPr>
          <p:cNvPr id="373" name="Google Shape;373;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74" name="Google Shape;374;p4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5" name="Google Shape;375;p4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4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4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8" name="Shape 378"/>
        <p:cNvGrpSpPr/>
        <p:nvPr/>
      </p:nvGrpSpPr>
      <p:grpSpPr>
        <a:xfrm>
          <a:off x="0" y="0"/>
          <a:ext cx="0" cy="0"/>
          <a:chOff x="0" y="0"/>
          <a:chExt cx="0" cy="0"/>
        </a:xfrm>
      </p:grpSpPr>
      <p:sp>
        <p:nvSpPr>
          <p:cNvPr id="379" name="Google Shape;379;p93"/>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0" name="Google Shape;380;p9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381" name="Google Shape;381;p9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9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9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4" name="Shape 384"/>
        <p:cNvGrpSpPr/>
        <p:nvPr/>
      </p:nvGrpSpPr>
      <p:grpSpPr>
        <a:xfrm>
          <a:off x="0" y="0"/>
          <a:ext cx="0" cy="0"/>
          <a:chOff x="0" y="0"/>
          <a:chExt cx="0" cy="0"/>
        </a:xfrm>
      </p:grpSpPr>
      <p:sp>
        <p:nvSpPr>
          <p:cNvPr id="385" name="Google Shape;385;p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6" name="Google Shape;386;p94"/>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87" name="Google Shape;387;p94"/>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88" name="Google Shape;388;p9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9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p9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1" name="Shape 391"/>
        <p:cNvGrpSpPr/>
        <p:nvPr/>
      </p:nvGrpSpPr>
      <p:grpSpPr>
        <a:xfrm>
          <a:off x="0" y="0"/>
          <a:ext cx="0" cy="0"/>
          <a:chOff x="0" y="0"/>
          <a:chExt cx="0" cy="0"/>
        </a:xfrm>
      </p:grpSpPr>
      <p:sp>
        <p:nvSpPr>
          <p:cNvPr id="392" name="Google Shape;392;p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3" name="Google Shape;393;p95"/>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94" name="Google Shape;394;p95"/>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95" name="Google Shape;395;p95"/>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96" name="Google Shape;396;p95"/>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97" name="Google Shape;397;p9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8" name="Google Shape;398;p9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9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0" name="Shape 400"/>
        <p:cNvGrpSpPr/>
        <p:nvPr/>
      </p:nvGrpSpPr>
      <p:grpSpPr>
        <a:xfrm>
          <a:off x="0" y="0"/>
          <a:ext cx="0" cy="0"/>
          <a:chOff x="0" y="0"/>
          <a:chExt cx="0" cy="0"/>
        </a:xfrm>
      </p:grpSpPr>
      <p:sp>
        <p:nvSpPr>
          <p:cNvPr id="401" name="Google Shape;401;p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2" name="Google Shape;402;p9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9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9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5" name="Shape 405"/>
        <p:cNvGrpSpPr/>
        <p:nvPr/>
      </p:nvGrpSpPr>
      <p:grpSpPr>
        <a:xfrm>
          <a:off x="0" y="0"/>
          <a:ext cx="0" cy="0"/>
          <a:chOff x="0" y="0"/>
          <a:chExt cx="0" cy="0"/>
        </a:xfrm>
      </p:grpSpPr>
      <p:sp>
        <p:nvSpPr>
          <p:cNvPr id="406" name="Google Shape;406;p9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7" name="Google Shape;407;p9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408" name="Google Shape;408;p9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09" name="Google Shape;409;p9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9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9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12" name="Shape 412"/>
        <p:cNvGrpSpPr/>
        <p:nvPr/>
      </p:nvGrpSpPr>
      <p:grpSpPr>
        <a:xfrm>
          <a:off x="0" y="0"/>
          <a:ext cx="0" cy="0"/>
          <a:chOff x="0" y="0"/>
          <a:chExt cx="0" cy="0"/>
        </a:xfrm>
      </p:grpSpPr>
      <p:sp>
        <p:nvSpPr>
          <p:cNvPr id="413" name="Google Shape;413;p9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4" name="Google Shape;414;p98"/>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15" name="Google Shape;415;p9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16" name="Google Shape;416;p9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7" name="Google Shape;417;p9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9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9" name="Shape 419"/>
        <p:cNvGrpSpPr/>
        <p:nvPr/>
      </p:nvGrpSpPr>
      <p:grpSpPr>
        <a:xfrm>
          <a:off x="0" y="0"/>
          <a:ext cx="0" cy="0"/>
          <a:chOff x="0" y="0"/>
          <a:chExt cx="0" cy="0"/>
        </a:xfrm>
      </p:grpSpPr>
      <p:sp>
        <p:nvSpPr>
          <p:cNvPr id="420" name="Google Shape;420;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1" name="Google Shape;421;p99"/>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2" name="Google Shape;422;p9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9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9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25" name="Shape 425"/>
        <p:cNvGrpSpPr/>
        <p:nvPr/>
      </p:nvGrpSpPr>
      <p:grpSpPr>
        <a:xfrm>
          <a:off x="0" y="0"/>
          <a:ext cx="0" cy="0"/>
          <a:chOff x="0" y="0"/>
          <a:chExt cx="0" cy="0"/>
        </a:xfrm>
      </p:grpSpPr>
      <p:sp>
        <p:nvSpPr>
          <p:cNvPr id="426" name="Google Shape;426;p100"/>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7" name="Google Shape;427;p100"/>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8" name="Google Shape;428;p10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10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0" name="Google Shape;430;p10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431" name="Shape 431"/>
        <p:cNvGrpSpPr/>
        <p:nvPr/>
      </p:nvGrpSpPr>
      <p:grpSpPr>
        <a:xfrm>
          <a:off x="0" y="0"/>
          <a:ext cx="0" cy="0"/>
          <a:chOff x="0" y="0"/>
          <a:chExt cx="0" cy="0"/>
        </a:xfrm>
      </p:grpSpPr>
      <p:sp>
        <p:nvSpPr>
          <p:cNvPr id="432" name="Google Shape;432;p1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3" name="Google Shape;433;p101"/>
          <p:cNvSpPr txBox="1"/>
          <p:nvPr>
            <p:ph idx="1" type="body"/>
          </p:nvPr>
        </p:nvSpPr>
        <p:spPr>
          <a:xfrm>
            <a:off x="609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4" name="Google Shape;434;p101"/>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5" name="Google Shape;435;p101"/>
          <p:cNvSpPr txBox="1"/>
          <p:nvPr>
            <p:ph idx="3" type="body"/>
          </p:nvPr>
        </p:nvSpPr>
        <p:spPr>
          <a:xfrm>
            <a:off x="609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6" name="Google Shape;436;p101"/>
          <p:cNvSpPr txBox="1"/>
          <p:nvPr>
            <p:ph idx="4"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7" name="Google Shape;437;p10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10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10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440" name="Shape 440"/>
        <p:cNvGrpSpPr/>
        <p:nvPr/>
      </p:nvGrpSpPr>
      <p:grpSpPr>
        <a:xfrm>
          <a:off x="0" y="0"/>
          <a:ext cx="0" cy="0"/>
          <a:chOff x="0" y="0"/>
          <a:chExt cx="0" cy="0"/>
        </a:xfrm>
      </p:grpSpPr>
      <p:sp>
        <p:nvSpPr>
          <p:cNvPr id="441" name="Google Shape;441;p102"/>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2" name="Google Shape;442;p10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3" name="Google Shape;443;p10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4" name="Google Shape;444;p10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1400">
                <a:solidFill>
                  <a:srgbClr val="000000"/>
                </a:solidFill>
                <a:latin typeface="Arial"/>
                <a:ea typeface="Arial"/>
                <a:cs typeface="Arial"/>
                <a:sym typeface="Arial"/>
              </a:defRPr>
            </a:lvl1pPr>
            <a:lvl2pPr indent="0" lvl="1" marL="0" marR="0" algn="r">
              <a:spcBef>
                <a:spcPts val="0"/>
              </a:spcBef>
              <a:buNone/>
              <a:defRPr sz="1400">
                <a:solidFill>
                  <a:srgbClr val="000000"/>
                </a:solidFill>
                <a:latin typeface="Arial"/>
                <a:ea typeface="Arial"/>
                <a:cs typeface="Arial"/>
                <a:sym typeface="Arial"/>
              </a:defRPr>
            </a:lvl2pPr>
            <a:lvl3pPr indent="0" lvl="2" marL="0" marR="0" algn="r">
              <a:spcBef>
                <a:spcPts val="0"/>
              </a:spcBef>
              <a:buNone/>
              <a:defRPr sz="1400">
                <a:solidFill>
                  <a:srgbClr val="000000"/>
                </a:solidFill>
                <a:latin typeface="Arial"/>
                <a:ea typeface="Arial"/>
                <a:cs typeface="Arial"/>
                <a:sym typeface="Arial"/>
              </a:defRPr>
            </a:lvl3pPr>
            <a:lvl4pPr indent="0" lvl="3" marL="0" marR="0" algn="r">
              <a:spcBef>
                <a:spcPts val="0"/>
              </a:spcBef>
              <a:buNone/>
              <a:defRPr sz="1400">
                <a:solidFill>
                  <a:srgbClr val="000000"/>
                </a:solidFill>
                <a:latin typeface="Arial"/>
                <a:ea typeface="Arial"/>
                <a:cs typeface="Arial"/>
                <a:sym typeface="Arial"/>
              </a:defRPr>
            </a:lvl4pPr>
            <a:lvl5pPr indent="0" lvl="4" marL="0" marR="0" algn="r">
              <a:spcBef>
                <a:spcPts val="0"/>
              </a:spcBef>
              <a:buNone/>
              <a:defRPr sz="1400">
                <a:solidFill>
                  <a:srgbClr val="000000"/>
                </a:solidFill>
                <a:latin typeface="Arial"/>
                <a:ea typeface="Arial"/>
                <a:cs typeface="Arial"/>
                <a:sym typeface="Arial"/>
              </a:defRPr>
            </a:lvl5pPr>
            <a:lvl6pPr indent="0" lvl="5" marL="0" marR="0" algn="r">
              <a:spcBef>
                <a:spcPts val="0"/>
              </a:spcBef>
              <a:buNone/>
              <a:defRPr sz="1400">
                <a:solidFill>
                  <a:srgbClr val="000000"/>
                </a:solidFill>
                <a:latin typeface="Arial"/>
                <a:ea typeface="Arial"/>
                <a:cs typeface="Arial"/>
                <a:sym typeface="Arial"/>
              </a:defRPr>
            </a:lvl6pPr>
            <a:lvl7pPr indent="0" lvl="6" marL="0" marR="0" algn="r">
              <a:spcBef>
                <a:spcPts val="0"/>
              </a:spcBef>
              <a:buNone/>
              <a:defRPr sz="1400">
                <a:solidFill>
                  <a:srgbClr val="000000"/>
                </a:solidFill>
                <a:latin typeface="Arial"/>
                <a:ea typeface="Arial"/>
                <a:cs typeface="Arial"/>
                <a:sym typeface="Arial"/>
              </a:defRPr>
            </a:lvl7pPr>
            <a:lvl8pPr indent="0" lvl="7" marL="0" marR="0" algn="r">
              <a:spcBef>
                <a:spcPts val="0"/>
              </a:spcBef>
              <a:buNone/>
              <a:defRPr sz="1400">
                <a:solidFill>
                  <a:srgbClr val="000000"/>
                </a:solidFill>
                <a:latin typeface="Arial"/>
                <a:ea typeface="Arial"/>
                <a:cs typeface="Arial"/>
                <a:sym typeface="Arial"/>
              </a:defRPr>
            </a:lvl8pPr>
            <a:lvl9pPr indent="0" lvl="8" marL="0" marR="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450" name="Shape 450"/>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51" name="Shape 451"/>
        <p:cNvGrpSpPr/>
        <p:nvPr/>
      </p:nvGrpSpPr>
      <p:grpSpPr>
        <a:xfrm>
          <a:off x="0" y="0"/>
          <a:ext cx="0" cy="0"/>
          <a:chOff x="0" y="0"/>
          <a:chExt cx="0" cy="0"/>
        </a:xfrm>
      </p:grpSpPr>
      <p:sp>
        <p:nvSpPr>
          <p:cNvPr id="452" name="Google Shape;452;p80"/>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3" name="Google Shape;453;p80"/>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454" name="Google Shape;454;p8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5" name="Google Shape;455;p8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6" name="Google Shape;456;p8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7" name="Shape 457"/>
        <p:cNvGrpSpPr/>
        <p:nvPr/>
      </p:nvGrpSpPr>
      <p:grpSpPr>
        <a:xfrm>
          <a:off x="0" y="0"/>
          <a:ext cx="0" cy="0"/>
          <a:chOff x="0" y="0"/>
          <a:chExt cx="0" cy="0"/>
        </a:xfrm>
      </p:grpSpPr>
      <p:sp>
        <p:nvSpPr>
          <p:cNvPr id="458" name="Google Shape;458;p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9" name="Google Shape;459;p8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0" name="Google Shape;460;p8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1" name="Google Shape;461;p8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8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3" name="Shape 463"/>
        <p:cNvGrpSpPr/>
        <p:nvPr/>
      </p:nvGrpSpPr>
      <p:grpSpPr>
        <a:xfrm>
          <a:off x="0" y="0"/>
          <a:ext cx="0" cy="0"/>
          <a:chOff x="0" y="0"/>
          <a:chExt cx="0" cy="0"/>
        </a:xfrm>
      </p:grpSpPr>
      <p:sp>
        <p:nvSpPr>
          <p:cNvPr id="464" name="Google Shape;464;p82"/>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5" name="Google Shape;465;p82"/>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466" name="Google Shape;466;p8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7" name="Google Shape;467;p8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8" name="Google Shape;468;p8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9" name="Shape 469"/>
        <p:cNvGrpSpPr/>
        <p:nvPr/>
      </p:nvGrpSpPr>
      <p:grpSpPr>
        <a:xfrm>
          <a:off x="0" y="0"/>
          <a:ext cx="0" cy="0"/>
          <a:chOff x="0" y="0"/>
          <a:chExt cx="0" cy="0"/>
        </a:xfrm>
      </p:grpSpPr>
      <p:sp>
        <p:nvSpPr>
          <p:cNvPr id="470" name="Google Shape;470;p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1" name="Google Shape;471;p83"/>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72" name="Google Shape;472;p83"/>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73" name="Google Shape;473;p8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4" name="Google Shape;474;p8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8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6" name="Shape 476"/>
        <p:cNvGrpSpPr/>
        <p:nvPr/>
      </p:nvGrpSpPr>
      <p:grpSpPr>
        <a:xfrm>
          <a:off x="0" y="0"/>
          <a:ext cx="0" cy="0"/>
          <a:chOff x="0" y="0"/>
          <a:chExt cx="0" cy="0"/>
        </a:xfrm>
      </p:grpSpPr>
      <p:sp>
        <p:nvSpPr>
          <p:cNvPr id="477" name="Google Shape;477;p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8" name="Google Shape;478;p84"/>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479" name="Google Shape;479;p84"/>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480" name="Google Shape;480;p84"/>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481" name="Google Shape;481;p84"/>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482" name="Google Shape;482;p8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3" name="Google Shape;483;p8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4" name="Google Shape;484;p8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5" name="Shape 485"/>
        <p:cNvGrpSpPr/>
        <p:nvPr/>
      </p:nvGrpSpPr>
      <p:grpSpPr>
        <a:xfrm>
          <a:off x="0" y="0"/>
          <a:ext cx="0" cy="0"/>
          <a:chOff x="0" y="0"/>
          <a:chExt cx="0" cy="0"/>
        </a:xfrm>
      </p:grpSpPr>
      <p:sp>
        <p:nvSpPr>
          <p:cNvPr id="486" name="Google Shape;486;p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7" name="Google Shape;487;p8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8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8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0" name="Shape 490"/>
        <p:cNvGrpSpPr/>
        <p:nvPr/>
      </p:nvGrpSpPr>
      <p:grpSpPr>
        <a:xfrm>
          <a:off x="0" y="0"/>
          <a:ext cx="0" cy="0"/>
          <a:chOff x="0" y="0"/>
          <a:chExt cx="0" cy="0"/>
        </a:xfrm>
      </p:grpSpPr>
      <p:sp>
        <p:nvSpPr>
          <p:cNvPr id="491" name="Google Shape;491;p8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2" name="Google Shape;492;p8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3" name="Google Shape;493;p8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4" name="Shape 494"/>
        <p:cNvGrpSpPr/>
        <p:nvPr/>
      </p:nvGrpSpPr>
      <p:grpSpPr>
        <a:xfrm>
          <a:off x="0" y="0"/>
          <a:ext cx="0" cy="0"/>
          <a:chOff x="0" y="0"/>
          <a:chExt cx="0" cy="0"/>
        </a:xfrm>
      </p:grpSpPr>
      <p:sp>
        <p:nvSpPr>
          <p:cNvPr id="495" name="Google Shape;495;p8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6" name="Google Shape;496;p8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497" name="Google Shape;497;p8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98" name="Google Shape;498;p8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8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0" name="Google Shape;500;p8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01" name="Shape 501"/>
        <p:cNvGrpSpPr/>
        <p:nvPr/>
      </p:nvGrpSpPr>
      <p:grpSpPr>
        <a:xfrm>
          <a:off x="0" y="0"/>
          <a:ext cx="0" cy="0"/>
          <a:chOff x="0" y="0"/>
          <a:chExt cx="0" cy="0"/>
        </a:xfrm>
      </p:grpSpPr>
      <p:sp>
        <p:nvSpPr>
          <p:cNvPr id="502" name="Google Shape;502;p8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3" name="Google Shape;503;p88"/>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504" name="Google Shape;504;p8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505" name="Google Shape;505;p8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8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7" name="Google Shape;507;p8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8" name="Shape 508"/>
        <p:cNvGrpSpPr/>
        <p:nvPr/>
      </p:nvGrpSpPr>
      <p:grpSpPr>
        <a:xfrm>
          <a:off x="0" y="0"/>
          <a:ext cx="0" cy="0"/>
          <a:chOff x="0" y="0"/>
          <a:chExt cx="0" cy="0"/>
        </a:xfrm>
      </p:grpSpPr>
      <p:sp>
        <p:nvSpPr>
          <p:cNvPr id="509" name="Google Shape;509;p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0" name="Google Shape;510;p89"/>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1" name="Google Shape;511;p8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2" name="Google Shape;512;p8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3" name="Google Shape;513;p8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4" name="Shape 514"/>
        <p:cNvGrpSpPr/>
        <p:nvPr/>
      </p:nvGrpSpPr>
      <p:grpSpPr>
        <a:xfrm>
          <a:off x="0" y="0"/>
          <a:ext cx="0" cy="0"/>
          <a:chOff x="0" y="0"/>
          <a:chExt cx="0" cy="0"/>
        </a:xfrm>
      </p:grpSpPr>
      <p:sp>
        <p:nvSpPr>
          <p:cNvPr id="515" name="Google Shape;515;p90"/>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6" name="Google Shape;516;p90"/>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7" name="Google Shape;517;p9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8" name="Google Shape;518;p9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9" name="Google Shape;519;p9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520" name="Shape 520"/>
        <p:cNvGrpSpPr/>
        <p:nvPr/>
      </p:nvGrpSpPr>
      <p:grpSpPr>
        <a:xfrm>
          <a:off x="0" y="0"/>
          <a:ext cx="0" cy="0"/>
          <a:chOff x="0" y="0"/>
          <a:chExt cx="0" cy="0"/>
        </a:xfrm>
      </p:grpSpPr>
      <p:sp>
        <p:nvSpPr>
          <p:cNvPr id="521" name="Google Shape;521;p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2" name="Google Shape;522;p91"/>
          <p:cNvSpPr txBox="1"/>
          <p:nvPr>
            <p:ph idx="1" type="body"/>
          </p:nvPr>
        </p:nvSpPr>
        <p:spPr>
          <a:xfrm>
            <a:off x="609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3" name="Google Shape;523;p91"/>
          <p:cNvSpPr txBox="1"/>
          <p:nvPr>
            <p:ph idx="2" type="body"/>
          </p:nvPr>
        </p:nvSpPr>
        <p:spPr>
          <a:xfrm>
            <a:off x="6197600" y="1600200"/>
            <a:ext cx="53848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4" name="Google Shape;524;p91"/>
          <p:cNvSpPr txBox="1"/>
          <p:nvPr>
            <p:ph idx="3" type="body"/>
          </p:nvPr>
        </p:nvSpPr>
        <p:spPr>
          <a:xfrm>
            <a:off x="609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5" name="Google Shape;525;p91"/>
          <p:cNvSpPr txBox="1"/>
          <p:nvPr>
            <p:ph idx="4" type="body"/>
          </p:nvPr>
        </p:nvSpPr>
        <p:spPr>
          <a:xfrm>
            <a:off x="6197600" y="3938589"/>
            <a:ext cx="53848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6" name="Google Shape;526;p9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7" name="Google Shape;527;p9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8" name="Google Shape;528;p9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529" name="Shape 529"/>
        <p:cNvGrpSpPr/>
        <p:nvPr/>
      </p:nvGrpSpPr>
      <p:grpSpPr>
        <a:xfrm>
          <a:off x="0" y="0"/>
          <a:ext cx="0" cy="0"/>
          <a:chOff x="0" y="0"/>
          <a:chExt cx="0" cy="0"/>
        </a:xfrm>
      </p:grpSpPr>
      <p:sp>
        <p:nvSpPr>
          <p:cNvPr id="530" name="Google Shape;530;p92"/>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1" name="Google Shape;531;p9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9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3" name="Google Shape;533;p9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4"/>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5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6" Type="http://schemas.openxmlformats.org/officeDocument/2006/relationships/theme" Target="../theme/theme6.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5" Type="http://schemas.openxmlformats.org/officeDocument/2006/relationships/theme" Target="../theme/theme7.xml"/><Relationship Id="rId14" Type="http://schemas.openxmlformats.org/officeDocument/2006/relationships/slideLayout" Target="../slideLayouts/slideLayout5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5" Type="http://schemas.openxmlformats.org/officeDocument/2006/relationships/theme" Target="../theme/theme4.xml"/><Relationship Id="rId14" Type="http://schemas.openxmlformats.org/officeDocument/2006/relationships/slideLayout" Target="../slideLayouts/slideLayout6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8.xml"/><Relationship Id="rId10" Type="http://schemas.openxmlformats.org/officeDocument/2006/relationships/slideLayout" Target="../slideLayouts/slideLayout77.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5" Type="http://schemas.openxmlformats.org/officeDocument/2006/relationships/theme" Target="../theme/theme5.xml"/><Relationship Id="rId14" Type="http://schemas.openxmlformats.org/officeDocument/2006/relationships/slideLayout" Target="../slideLayouts/slideLayout8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6" name="Google Shape;86;p3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7" name="Google Shape;87;p3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3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4" name="Google Shape;174;p3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5" name="Google Shape;175;p3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6" name="Google Shape;176;p3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68" name="Google Shape;268;p3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9" name="Google Shape;269;p3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0" name="Google Shape;270;p3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55" name="Shape 355"/>
        <p:cNvGrpSpPr/>
        <p:nvPr/>
      </p:nvGrpSpPr>
      <p:grpSpPr>
        <a:xfrm>
          <a:off x="0" y="0"/>
          <a:ext cx="0" cy="0"/>
          <a:chOff x="0" y="0"/>
          <a:chExt cx="0" cy="0"/>
        </a:xfrm>
      </p:grpSpPr>
      <p:sp>
        <p:nvSpPr>
          <p:cNvPr id="356" name="Google Shape;356;p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57" name="Google Shape;357;p3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58" name="Google Shape;358;p3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9" name="Google Shape;359;p3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0" name="Google Shape;360;p3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rgbClr val="000000"/>
                </a:solidFill>
                <a:latin typeface="Arial"/>
                <a:ea typeface="Arial"/>
                <a:cs typeface="Arial"/>
                <a:sym typeface="Arial"/>
              </a:defRPr>
            </a:lvl1pPr>
            <a:lvl2pPr indent="0" lvl="1" marL="0" marR="0" rtl="0" algn="r">
              <a:spcBef>
                <a:spcPts val="0"/>
              </a:spcBef>
              <a:buNone/>
              <a:defRPr sz="1400">
                <a:solidFill>
                  <a:srgbClr val="000000"/>
                </a:solidFill>
                <a:latin typeface="Arial"/>
                <a:ea typeface="Arial"/>
                <a:cs typeface="Arial"/>
                <a:sym typeface="Arial"/>
              </a:defRPr>
            </a:lvl2pPr>
            <a:lvl3pPr indent="0" lvl="2" marL="0" marR="0" rtl="0" algn="r">
              <a:spcBef>
                <a:spcPts val="0"/>
              </a:spcBef>
              <a:buNone/>
              <a:defRPr sz="1400">
                <a:solidFill>
                  <a:srgbClr val="000000"/>
                </a:solidFill>
                <a:latin typeface="Arial"/>
                <a:ea typeface="Arial"/>
                <a:cs typeface="Arial"/>
                <a:sym typeface="Arial"/>
              </a:defRPr>
            </a:lvl3pPr>
            <a:lvl4pPr indent="0" lvl="3" marL="0" marR="0" rtl="0" algn="r">
              <a:spcBef>
                <a:spcPts val="0"/>
              </a:spcBef>
              <a:buNone/>
              <a:defRPr sz="1400">
                <a:solidFill>
                  <a:srgbClr val="000000"/>
                </a:solidFill>
                <a:latin typeface="Arial"/>
                <a:ea typeface="Arial"/>
                <a:cs typeface="Arial"/>
                <a:sym typeface="Arial"/>
              </a:defRPr>
            </a:lvl4pPr>
            <a:lvl5pPr indent="0" lvl="4" marL="0" marR="0" rtl="0" algn="r">
              <a:spcBef>
                <a:spcPts val="0"/>
              </a:spcBef>
              <a:buNone/>
              <a:defRPr sz="1400">
                <a:solidFill>
                  <a:srgbClr val="000000"/>
                </a:solidFill>
                <a:latin typeface="Arial"/>
                <a:ea typeface="Arial"/>
                <a:cs typeface="Arial"/>
                <a:sym typeface="Arial"/>
              </a:defRPr>
            </a:lvl5pPr>
            <a:lvl6pPr indent="0" lvl="5" marL="0" marR="0" rtl="0" algn="r">
              <a:spcBef>
                <a:spcPts val="0"/>
              </a:spcBef>
              <a:buNone/>
              <a:defRPr sz="1400">
                <a:solidFill>
                  <a:srgbClr val="000000"/>
                </a:solidFill>
                <a:latin typeface="Arial"/>
                <a:ea typeface="Arial"/>
                <a:cs typeface="Arial"/>
                <a:sym typeface="Arial"/>
              </a:defRPr>
            </a:lvl6pPr>
            <a:lvl7pPr indent="0" lvl="6" marL="0" marR="0" rtl="0" algn="r">
              <a:spcBef>
                <a:spcPts val="0"/>
              </a:spcBef>
              <a:buNone/>
              <a:defRPr sz="1400">
                <a:solidFill>
                  <a:srgbClr val="000000"/>
                </a:solidFill>
                <a:latin typeface="Arial"/>
                <a:ea typeface="Arial"/>
                <a:cs typeface="Arial"/>
                <a:sym typeface="Arial"/>
              </a:defRPr>
            </a:lvl7pPr>
            <a:lvl8pPr indent="0" lvl="7" marL="0" marR="0" rtl="0" algn="r">
              <a:spcBef>
                <a:spcPts val="0"/>
              </a:spcBef>
              <a:buNone/>
              <a:defRPr sz="1400">
                <a:solidFill>
                  <a:srgbClr val="000000"/>
                </a:solidFill>
                <a:latin typeface="Arial"/>
                <a:ea typeface="Arial"/>
                <a:cs typeface="Arial"/>
                <a:sym typeface="Arial"/>
              </a:defRPr>
            </a:lvl8pPr>
            <a:lvl9pPr indent="0" lvl="8" marL="0" marR="0" rtl="0" algn="r">
              <a:spcBef>
                <a:spcPts val="0"/>
              </a:spcBef>
              <a:buNone/>
              <a:defRPr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5" name="Shape 445"/>
        <p:cNvGrpSpPr/>
        <p:nvPr/>
      </p:nvGrpSpPr>
      <p:grpSpPr>
        <a:xfrm>
          <a:off x="0" y="0"/>
          <a:ext cx="0" cy="0"/>
          <a:chOff x="0" y="0"/>
          <a:chExt cx="0" cy="0"/>
        </a:xfrm>
      </p:grpSpPr>
      <p:sp>
        <p:nvSpPr>
          <p:cNvPr id="446" name="Google Shape;446;p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447" name="Google Shape;447;p4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48" name="Google Shape;448;p4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49" name="Google Shape;449;p4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xml"/><Relationship Id="rId3"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xml"/><Relationship Id="rId3"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3.xml"/><Relationship Id="rId3"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 Id="rId3"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 Id="rId3"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9.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 Id="rId3"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2.xml"/><Relationship Id="rId3"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32.jpg"/><Relationship Id="rId5"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49.png"/><Relationship Id="rId7" Type="http://schemas.openxmlformats.org/officeDocument/2006/relationships/image" Target="../media/image46.png"/><Relationship Id="rId8"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2.jpg"/><Relationship Id="rId8"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2.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4.png"/><Relationship Id="rId5" Type="http://schemas.openxmlformats.org/officeDocument/2006/relationships/image" Target="../media/image16.jpg"/><Relationship Id="rId6" Type="http://schemas.openxmlformats.org/officeDocument/2006/relationships/image" Target="../media/image4.jpg"/><Relationship Id="rId7" Type="http://schemas.openxmlformats.org/officeDocument/2006/relationships/image" Target="../media/image33.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0.png"/><Relationship Id="rId13" Type="http://schemas.openxmlformats.org/officeDocument/2006/relationships/image" Target="../media/image30.jpg"/><Relationship Id="rId12" Type="http://schemas.openxmlformats.org/officeDocument/2006/relationships/image" Target="../media/image26.jpg"/><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18.png"/><Relationship Id="rId14" Type="http://schemas.openxmlformats.org/officeDocument/2006/relationships/image" Target="../media/image28.png"/><Relationship Id="rId5" Type="http://schemas.openxmlformats.org/officeDocument/2006/relationships/image" Target="../media/image11.jp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32.jpg"/><Relationship Id="rId6" Type="http://schemas.openxmlformats.org/officeDocument/2006/relationships/image" Target="../media/image22.pn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 name="Shape 538"/>
        <p:cNvGrpSpPr/>
        <p:nvPr/>
      </p:nvGrpSpPr>
      <p:grpSpPr>
        <a:xfrm>
          <a:off x="0" y="0"/>
          <a:ext cx="0" cy="0"/>
          <a:chOff x="0" y="0"/>
          <a:chExt cx="0" cy="0"/>
        </a:xfrm>
      </p:grpSpPr>
      <p:pic>
        <p:nvPicPr>
          <p:cNvPr id="539" name="Google Shape;539;p1"/>
          <p:cNvPicPr preferRelativeResize="0"/>
          <p:nvPr/>
        </p:nvPicPr>
        <p:blipFill rotWithShape="1">
          <a:blip r:embed="rId3">
            <a:alphaModFix/>
          </a:blip>
          <a:srcRect b="26984" l="16688" r="0" t="0"/>
          <a:stretch/>
        </p:blipFill>
        <p:spPr>
          <a:xfrm>
            <a:off x="0" y="0"/>
            <a:ext cx="12192000" cy="6010434"/>
          </a:xfrm>
          <a:prstGeom prst="rect">
            <a:avLst/>
          </a:prstGeom>
          <a:noFill/>
          <a:ln>
            <a:noFill/>
          </a:ln>
        </p:spPr>
      </p:pic>
      <p:sp>
        <p:nvSpPr>
          <p:cNvPr id="540" name="Google Shape;540;p1"/>
          <p:cNvSpPr txBox="1"/>
          <p:nvPr/>
        </p:nvSpPr>
        <p:spPr>
          <a:xfrm>
            <a:off x="123690" y="161365"/>
            <a:ext cx="12014523" cy="3427868"/>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3800"/>
              <a:buFont typeface="Arial"/>
              <a:buNone/>
            </a:pPr>
            <a:r>
              <a:rPr b="1" i="0" lang="en-US" sz="3800" u="none" cap="none" strike="noStrike">
                <a:solidFill>
                  <a:schemeClr val="dk1"/>
                </a:solidFill>
                <a:latin typeface="Arial"/>
                <a:ea typeface="Arial"/>
                <a:cs typeface="Arial"/>
                <a:sym typeface="Arial"/>
              </a:rPr>
              <a:t>Climate risk adaptation for fish stocks and fisheries production through fisheries management</a:t>
            </a:r>
            <a:endParaRPr/>
          </a:p>
          <a:p>
            <a:pPr indent="0" lvl="0" marL="0" marR="0" rtl="0" algn="r">
              <a:lnSpc>
                <a:spcPct val="90000"/>
              </a:lnSpc>
              <a:spcBef>
                <a:spcPts val="0"/>
              </a:spcBef>
              <a:spcAft>
                <a:spcPts val="0"/>
              </a:spcAft>
              <a:buClr>
                <a:schemeClr val="dk1"/>
              </a:buClr>
              <a:buSzPts val="2500"/>
              <a:buFont typeface="Calibri"/>
              <a:buNone/>
            </a:pPr>
            <a:r>
              <a:t/>
            </a:r>
            <a:endParaRPr b="1" i="0" sz="2500" u="none" cap="none" strike="noStrike">
              <a:solidFill>
                <a:schemeClr val="dk1"/>
              </a:solidFill>
              <a:latin typeface="Arial"/>
              <a:ea typeface="Arial"/>
              <a:cs typeface="Arial"/>
              <a:sym typeface="Arial"/>
            </a:endParaRPr>
          </a:p>
          <a:p>
            <a:pPr indent="0" lvl="0" marL="0" marR="0" rtl="0" algn="r">
              <a:lnSpc>
                <a:spcPct val="90000"/>
              </a:lnSpc>
              <a:spcBef>
                <a:spcPts val="0"/>
              </a:spcBef>
              <a:spcAft>
                <a:spcPts val="0"/>
              </a:spcAft>
              <a:buClr>
                <a:schemeClr val="dk1"/>
              </a:buClr>
              <a:buSzPts val="2500"/>
              <a:buFont typeface="Arial"/>
              <a:buNone/>
            </a:pPr>
            <a:r>
              <a:rPr b="1" i="0" lang="en-US" sz="2500" u="none" cap="none" strike="noStrike">
                <a:solidFill>
                  <a:schemeClr val="dk1"/>
                </a:solidFill>
                <a:latin typeface="Arial"/>
                <a:ea typeface="Arial"/>
                <a:cs typeface="Arial"/>
                <a:sym typeface="Arial"/>
              </a:rPr>
              <a:t>William W. L. Cheung</a:t>
            </a:r>
            <a:endParaRPr/>
          </a:p>
          <a:p>
            <a:pPr indent="0" lvl="0" marL="0" marR="0" rtl="0" algn="ctr">
              <a:lnSpc>
                <a:spcPct val="90000"/>
              </a:lnSpc>
              <a:spcBef>
                <a:spcPts val="0"/>
              </a:spcBef>
              <a:spcAft>
                <a:spcPts val="0"/>
              </a:spcAft>
              <a:buClr>
                <a:schemeClr val="dk1"/>
              </a:buClr>
              <a:buSzPts val="1600"/>
              <a:buFont typeface="Calibri"/>
              <a:buNone/>
            </a:pPr>
            <a:r>
              <a:t/>
            </a:r>
            <a:endParaRPr b="1" i="0" sz="1600" u="none" cap="none" strike="noStrike">
              <a:solidFill>
                <a:schemeClr val="dk1"/>
              </a:solidFill>
              <a:latin typeface="Arial"/>
              <a:ea typeface="Arial"/>
              <a:cs typeface="Arial"/>
              <a:sym typeface="Arial"/>
            </a:endParaRPr>
          </a:p>
          <a:p>
            <a:pPr indent="0" lvl="0" marL="0" marR="0" rtl="0" algn="r">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Professor </a:t>
            </a:r>
            <a:endParaRPr/>
          </a:p>
          <a:p>
            <a:pPr indent="0" lvl="0" marL="0" marR="0" rtl="0" algn="r">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Institute for the Oceans and Fisheries</a:t>
            </a:r>
            <a:endParaRPr/>
          </a:p>
          <a:p>
            <a:pPr indent="0" lvl="0" marL="0" marR="0" rtl="0" algn="r">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The University of British Columbia</a:t>
            </a:r>
            <a:endParaRPr/>
          </a:p>
        </p:txBody>
      </p:sp>
      <p:sp>
        <p:nvSpPr>
          <p:cNvPr id="541" name="Google Shape;541;p1"/>
          <p:cNvSpPr/>
          <p:nvPr/>
        </p:nvSpPr>
        <p:spPr>
          <a:xfrm>
            <a:off x="169650" y="6035281"/>
            <a:ext cx="3174889" cy="7853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42" name="Google Shape;542;p1"/>
          <p:cNvPicPr preferRelativeResize="0"/>
          <p:nvPr/>
        </p:nvPicPr>
        <p:blipFill rotWithShape="1">
          <a:blip r:embed="rId4">
            <a:alphaModFix/>
          </a:blip>
          <a:srcRect b="0" l="0" r="0" t="0"/>
          <a:stretch/>
        </p:blipFill>
        <p:spPr>
          <a:xfrm>
            <a:off x="1157520" y="6074743"/>
            <a:ext cx="2187019" cy="760550"/>
          </a:xfrm>
          <a:prstGeom prst="rect">
            <a:avLst/>
          </a:prstGeom>
          <a:noFill/>
          <a:ln>
            <a:noFill/>
          </a:ln>
        </p:spPr>
      </p:pic>
      <p:pic>
        <p:nvPicPr>
          <p:cNvPr id="543" name="Google Shape;543;p1"/>
          <p:cNvPicPr preferRelativeResize="0"/>
          <p:nvPr/>
        </p:nvPicPr>
        <p:blipFill rotWithShape="1">
          <a:blip r:embed="rId5">
            <a:alphaModFix/>
          </a:blip>
          <a:srcRect b="-3216" l="0" r="81183" t="0"/>
          <a:stretch/>
        </p:blipFill>
        <p:spPr>
          <a:xfrm>
            <a:off x="123690" y="5805245"/>
            <a:ext cx="1087656" cy="1245468"/>
          </a:xfrm>
          <a:prstGeom prst="rect">
            <a:avLst/>
          </a:prstGeom>
          <a:noFill/>
          <a:ln>
            <a:noFill/>
          </a:ln>
        </p:spPr>
      </p:pic>
      <p:sp>
        <p:nvSpPr>
          <p:cNvPr id="544" name="Google Shape;544;p1"/>
          <p:cNvSpPr txBox="1"/>
          <p:nvPr/>
        </p:nvSpPr>
        <p:spPr>
          <a:xfrm>
            <a:off x="9997388" y="6209069"/>
            <a:ext cx="2024962" cy="474851"/>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@coru_ubc</a:t>
            </a:r>
            <a:endParaRPr b="1" i="0" sz="2000" u="none" cap="none" strike="noStrike">
              <a:solidFill>
                <a:schemeClr val="dk1"/>
              </a:solidFill>
              <a:latin typeface="Arial"/>
              <a:ea typeface="Arial"/>
              <a:cs typeface="Arial"/>
              <a:sym typeface="Arial"/>
            </a:endParaRPr>
          </a:p>
        </p:txBody>
      </p:sp>
      <p:pic>
        <p:nvPicPr>
          <p:cNvPr id="545" name="Google Shape;545;p1"/>
          <p:cNvPicPr preferRelativeResize="0"/>
          <p:nvPr/>
        </p:nvPicPr>
        <p:blipFill rotWithShape="1">
          <a:blip r:embed="rId6">
            <a:alphaModFix/>
          </a:blip>
          <a:srcRect b="0" l="0" r="0" t="0"/>
          <a:stretch/>
        </p:blipFill>
        <p:spPr>
          <a:xfrm>
            <a:off x="9997388" y="6171799"/>
            <a:ext cx="474851" cy="474851"/>
          </a:xfrm>
          <a:prstGeom prst="rect">
            <a:avLst/>
          </a:prstGeom>
          <a:noFill/>
          <a:ln>
            <a:noFill/>
          </a:ln>
        </p:spPr>
      </p:pic>
      <p:pic>
        <p:nvPicPr>
          <p:cNvPr descr="Email Icon Large Envelope | Ikon gratis, Clip art, Foto abstrak" id="546" name="Google Shape;546;p1"/>
          <p:cNvPicPr preferRelativeResize="0"/>
          <p:nvPr/>
        </p:nvPicPr>
        <p:blipFill rotWithShape="1">
          <a:blip r:embed="rId7">
            <a:alphaModFix/>
          </a:blip>
          <a:srcRect b="0" l="0" r="0" t="0"/>
          <a:stretch/>
        </p:blipFill>
        <p:spPr>
          <a:xfrm>
            <a:off x="5485917" y="6220792"/>
            <a:ext cx="615044" cy="437581"/>
          </a:xfrm>
          <a:prstGeom prst="rect">
            <a:avLst/>
          </a:prstGeom>
          <a:noFill/>
          <a:ln>
            <a:noFill/>
          </a:ln>
        </p:spPr>
      </p:pic>
      <p:sp>
        <p:nvSpPr>
          <p:cNvPr id="547" name="Google Shape;547;p1"/>
          <p:cNvSpPr txBox="1"/>
          <p:nvPr/>
        </p:nvSpPr>
        <p:spPr>
          <a:xfrm>
            <a:off x="5838092" y="6236145"/>
            <a:ext cx="3610708" cy="474851"/>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w.cheung@oceans.ubc.ca</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0"/>
          <p:cNvSpPr/>
          <p:nvPr/>
        </p:nvSpPr>
        <p:spPr>
          <a:xfrm>
            <a:off x="6807020" y="4770064"/>
            <a:ext cx="367397" cy="752195"/>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51" name="Google Shape;751;p10"/>
          <p:cNvSpPr/>
          <p:nvPr/>
        </p:nvSpPr>
        <p:spPr>
          <a:xfrm>
            <a:off x="5130711" y="4044389"/>
            <a:ext cx="367397" cy="1506039"/>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752" name="Google Shape;752;p10"/>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753" name="Google Shape;753;p10"/>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754" name="Google Shape;754;p10"/>
          <p:cNvCxnSpPr/>
          <p:nvPr/>
        </p:nvCxnSpPr>
        <p:spPr>
          <a:xfrm rot="10800000">
            <a:off x="2079171" y="1945578"/>
            <a:ext cx="5388428" cy="1981699"/>
          </a:xfrm>
          <a:prstGeom prst="straightConnector1">
            <a:avLst/>
          </a:prstGeom>
          <a:noFill/>
          <a:ln cap="flat" cmpd="sng" w="38100">
            <a:solidFill>
              <a:srgbClr val="00B050"/>
            </a:solidFill>
            <a:prstDash val="solid"/>
            <a:round/>
            <a:headEnd len="sm" w="sm" type="none"/>
            <a:tailEnd len="sm" w="sm" type="none"/>
          </a:ln>
        </p:spPr>
      </p:cxnSp>
      <p:sp>
        <p:nvSpPr>
          <p:cNvPr id="755" name="Google Shape;755;p10"/>
          <p:cNvSpPr txBox="1"/>
          <p:nvPr/>
        </p:nvSpPr>
        <p:spPr>
          <a:xfrm>
            <a:off x="6735019" y="3707233"/>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pic>
        <p:nvPicPr>
          <p:cNvPr id="756" name="Google Shape;756;p10"/>
          <p:cNvPicPr preferRelativeResize="0"/>
          <p:nvPr/>
        </p:nvPicPr>
        <p:blipFill rotWithShape="1">
          <a:blip r:embed="rId3">
            <a:alphaModFix/>
          </a:blip>
          <a:srcRect b="19407" l="0" r="2479" t="11407"/>
          <a:stretch/>
        </p:blipFill>
        <p:spPr>
          <a:xfrm>
            <a:off x="10613575" y="3523874"/>
            <a:ext cx="793874" cy="608268"/>
          </a:xfrm>
          <a:prstGeom prst="rect">
            <a:avLst/>
          </a:prstGeom>
          <a:noFill/>
          <a:ln>
            <a:noFill/>
          </a:ln>
        </p:spPr>
      </p:pic>
      <p:grpSp>
        <p:nvGrpSpPr>
          <p:cNvPr id="757" name="Google Shape;757;p10"/>
          <p:cNvGrpSpPr/>
          <p:nvPr/>
        </p:nvGrpSpPr>
        <p:grpSpPr>
          <a:xfrm>
            <a:off x="7546220" y="4788072"/>
            <a:ext cx="4303760" cy="988489"/>
            <a:chOff x="7546220" y="4788072"/>
            <a:chExt cx="4303760" cy="988489"/>
          </a:xfrm>
        </p:grpSpPr>
        <p:sp>
          <p:nvSpPr>
            <p:cNvPr id="758" name="Google Shape;758;p10"/>
            <p:cNvSpPr txBox="1"/>
            <p:nvPr/>
          </p:nvSpPr>
          <p:spPr>
            <a:xfrm>
              <a:off x="7546220" y="478807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759" name="Google Shape;759;p10"/>
            <p:cNvPicPr preferRelativeResize="0"/>
            <p:nvPr/>
          </p:nvPicPr>
          <p:blipFill rotWithShape="1">
            <a:blip r:embed="rId3">
              <a:alphaModFix/>
            </a:blip>
            <a:srcRect b="19407" l="0" r="2479" t="11407"/>
            <a:stretch/>
          </p:blipFill>
          <p:spPr>
            <a:xfrm>
              <a:off x="9366358" y="4865497"/>
              <a:ext cx="1152781" cy="883263"/>
            </a:xfrm>
            <a:prstGeom prst="rect">
              <a:avLst/>
            </a:prstGeom>
            <a:noFill/>
            <a:ln>
              <a:noFill/>
            </a:ln>
          </p:spPr>
        </p:pic>
        <p:pic>
          <p:nvPicPr>
            <p:cNvPr id="760" name="Google Shape;760;p10"/>
            <p:cNvPicPr preferRelativeResize="0"/>
            <p:nvPr/>
          </p:nvPicPr>
          <p:blipFill rotWithShape="1">
            <a:blip r:embed="rId3">
              <a:alphaModFix/>
            </a:blip>
            <a:srcRect b="19407" l="0" r="2479" t="11407"/>
            <a:stretch/>
          </p:blipFill>
          <p:spPr>
            <a:xfrm>
              <a:off x="10624629" y="4837695"/>
              <a:ext cx="1225351" cy="938866"/>
            </a:xfrm>
            <a:prstGeom prst="rect">
              <a:avLst/>
            </a:prstGeom>
            <a:noFill/>
            <a:ln>
              <a:noFill/>
            </a:ln>
          </p:spPr>
        </p:pic>
      </p:grpSp>
      <p:sp>
        <p:nvSpPr>
          <p:cNvPr id="761" name="Google Shape;761;p10"/>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762" name="Google Shape;762;p10"/>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763" name="Google Shape;763;p10"/>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64" name="Google Shape;764;p10"/>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765" name="Google Shape;765;p10"/>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766" name="Google Shape;766;p10"/>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cxnSp>
        <p:nvCxnSpPr>
          <p:cNvPr id="767" name="Google Shape;767;p10"/>
          <p:cNvCxnSpPr/>
          <p:nvPr/>
        </p:nvCxnSpPr>
        <p:spPr>
          <a:xfrm rot="10800000">
            <a:off x="2079171" y="2738955"/>
            <a:ext cx="5388428" cy="2240962"/>
          </a:xfrm>
          <a:prstGeom prst="straightConnector1">
            <a:avLst/>
          </a:prstGeom>
          <a:noFill/>
          <a:ln cap="flat" cmpd="sng" w="38100">
            <a:solidFill>
              <a:srgbClr val="FFC000"/>
            </a:solidFill>
            <a:prstDash val="solid"/>
            <a:round/>
            <a:headEnd len="sm" w="sm" type="none"/>
            <a:tailEnd len="sm" w="sm" type="none"/>
          </a:ln>
        </p:spPr>
      </p:cxnSp>
      <p:sp>
        <p:nvSpPr>
          <p:cNvPr id="768" name="Google Shape;768;p10"/>
          <p:cNvSpPr txBox="1"/>
          <p:nvPr/>
        </p:nvSpPr>
        <p:spPr>
          <a:xfrm>
            <a:off x="419100" y="326252"/>
            <a:ext cx="11353800" cy="8925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600"/>
              <a:buFont typeface="Arial"/>
              <a:buNone/>
            </a:pPr>
            <a:r>
              <a:rPr b="1" lang="en-US" sz="2600">
                <a:solidFill>
                  <a:srgbClr val="FFFFFF"/>
                </a:solidFill>
                <a:latin typeface="Arial"/>
                <a:ea typeface="Arial"/>
                <a:cs typeface="Arial"/>
                <a:sym typeface="Arial"/>
              </a:rPr>
              <a:t>How eliminating overfishing can help adapt climate change impacts on fisheries production?</a:t>
            </a:r>
            <a:endParaRPr b="1" i="0" sz="26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cxnSp>
        <p:nvCxnSpPr>
          <p:cNvPr id="774" name="Google Shape;774;p11"/>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775" name="Google Shape;775;p11"/>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776" name="Google Shape;776;p11"/>
          <p:cNvCxnSpPr/>
          <p:nvPr/>
        </p:nvCxnSpPr>
        <p:spPr>
          <a:xfrm rot="10800000">
            <a:off x="2079171" y="1945578"/>
            <a:ext cx="5388428" cy="1981699"/>
          </a:xfrm>
          <a:prstGeom prst="straightConnector1">
            <a:avLst/>
          </a:prstGeom>
          <a:noFill/>
          <a:ln cap="flat" cmpd="sng" w="38100">
            <a:solidFill>
              <a:srgbClr val="00B050"/>
            </a:solidFill>
            <a:prstDash val="solid"/>
            <a:round/>
            <a:headEnd len="sm" w="sm" type="none"/>
            <a:tailEnd len="sm" w="sm" type="none"/>
          </a:ln>
        </p:spPr>
      </p:cxnSp>
      <p:cxnSp>
        <p:nvCxnSpPr>
          <p:cNvPr id="777" name="Google Shape;777;p11"/>
          <p:cNvCxnSpPr/>
          <p:nvPr/>
        </p:nvCxnSpPr>
        <p:spPr>
          <a:xfrm rot="10800000">
            <a:off x="2079171" y="2738955"/>
            <a:ext cx="5388428" cy="2240962"/>
          </a:xfrm>
          <a:prstGeom prst="straightConnector1">
            <a:avLst/>
          </a:prstGeom>
          <a:noFill/>
          <a:ln cap="flat" cmpd="sng" w="38100">
            <a:solidFill>
              <a:srgbClr val="FFC000"/>
            </a:solidFill>
            <a:prstDash val="solid"/>
            <a:round/>
            <a:headEnd len="sm" w="sm" type="none"/>
            <a:tailEnd len="sm" w="sm" type="none"/>
          </a:ln>
        </p:spPr>
      </p:cxnSp>
      <p:sp>
        <p:nvSpPr>
          <p:cNvPr id="778" name="Google Shape;778;p11"/>
          <p:cNvSpPr txBox="1"/>
          <p:nvPr/>
        </p:nvSpPr>
        <p:spPr>
          <a:xfrm>
            <a:off x="6735019" y="3707233"/>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779" name="Google Shape;779;p11"/>
          <p:cNvSpPr txBox="1"/>
          <p:nvPr/>
        </p:nvSpPr>
        <p:spPr>
          <a:xfrm>
            <a:off x="7546220" y="478807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780" name="Google Shape;780;p11"/>
          <p:cNvPicPr preferRelativeResize="0"/>
          <p:nvPr/>
        </p:nvPicPr>
        <p:blipFill rotWithShape="1">
          <a:blip r:embed="rId3">
            <a:alphaModFix/>
          </a:blip>
          <a:srcRect b="19407" l="0" r="2479" t="11407"/>
          <a:stretch/>
        </p:blipFill>
        <p:spPr>
          <a:xfrm>
            <a:off x="10613575" y="3523874"/>
            <a:ext cx="793874" cy="608268"/>
          </a:xfrm>
          <a:prstGeom prst="rect">
            <a:avLst/>
          </a:prstGeom>
          <a:noFill/>
          <a:ln>
            <a:noFill/>
          </a:ln>
        </p:spPr>
      </p:pic>
      <p:pic>
        <p:nvPicPr>
          <p:cNvPr id="781" name="Google Shape;781;p11"/>
          <p:cNvPicPr preferRelativeResize="0"/>
          <p:nvPr/>
        </p:nvPicPr>
        <p:blipFill rotWithShape="1">
          <a:blip r:embed="rId3">
            <a:alphaModFix/>
          </a:blip>
          <a:srcRect b="19407" l="0" r="2479" t="11407"/>
          <a:stretch/>
        </p:blipFill>
        <p:spPr>
          <a:xfrm>
            <a:off x="9366358" y="4865497"/>
            <a:ext cx="1152781" cy="883263"/>
          </a:xfrm>
          <a:prstGeom prst="rect">
            <a:avLst/>
          </a:prstGeom>
          <a:noFill/>
          <a:ln>
            <a:noFill/>
          </a:ln>
        </p:spPr>
      </p:pic>
      <p:pic>
        <p:nvPicPr>
          <p:cNvPr id="782" name="Google Shape;782;p11"/>
          <p:cNvPicPr preferRelativeResize="0"/>
          <p:nvPr/>
        </p:nvPicPr>
        <p:blipFill rotWithShape="1">
          <a:blip r:embed="rId3">
            <a:alphaModFix/>
          </a:blip>
          <a:srcRect b="19407" l="0" r="2479" t="11407"/>
          <a:stretch/>
        </p:blipFill>
        <p:spPr>
          <a:xfrm>
            <a:off x="10624629" y="4837695"/>
            <a:ext cx="1225351" cy="938866"/>
          </a:xfrm>
          <a:prstGeom prst="rect">
            <a:avLst/>
          </a:prstGeom>
          <a:noFill/>
          <a:ln>
            <a:noFill/>
          </a:ln>
        </p:spPr>
      </p:pic>
      <p:sp>
        <p:nvSpPr>
          <p:cNvPr id="783" name="Google Shape;783;p11"/>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784" name="Google Shape;784;p11"/>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785" name="Google Shape;785;p11"/>
          <p:cNvSpPr/>
          <p:nvPr/>
        </p:nvSpPr>
        <p:spPr>
          <a:xfrm>
            <a:off x="6807020" y="4770064"/>
            <a:ext cx="367397" cy="752195"/>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86" name="Google Shape;786;p11"/>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787" name="Google Shape;787;p11"/>
          <p:cNvCxnSpPr/>
          <p:nvPr/>
        </p:nvCxnSpPr>
        <p:spPr>
          <a:xfrm rot="10800000">
            <a:off x="2079170" y="3011738"/>
            <a:ext cx="4907856" cy="151594"/>
          </a:xfrm>
          <a:prstGeom prst="straightConnector1">
            <a:avLst/>
          </a:prstGeom>
          <a:noFill/>
          <a:ln cap="flat" cmpd="sng" w="38100">
            <a:solidFill>
              <a:srgbClr val="B5DADD"/>
            </a:solidFill>
            <a:prstDash val="dash"/>
            <a:round/>
            <a:headEnd len="sm" w="sm" type="none"/>
            <a:tailEnd len="sm" w="sm" type="none"/>
          </a:ln>
        </p:spPr>
      </p:cxnSp>
      <p:sp>
        <p:nvSpPr>
          <p:cNvPr id="788" name="Google Shape;788;p11"/>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789" name="Google Shape;789;p11"/>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790" name="Google Shape;790;p11"/>
          <p:cNvSpPr/>
          <p:nvPr/>
        </p:nvSpPr>
        <p:spPr>
          <a:xfrm>
            <a:off x="5130711" y="4044389"/>
            <a:ext cx="367397" cy="1506039"/>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91" name="Google Shape;791;p11"/>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792" name="Google Shape;792;p11"/>
          <p:cNvSpPr/>
          <p:nvPr/>
        </p:nvSpPr>
        <p:spPr>
          <a:xfrm>
            <a:off x="2612504" y="2852323"/>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3" name="Google Shape;793;p11"/>
          <p:cNvSpPr txBox="1"/>
          <p:nvPr/>
        </p:nvSpPr>
        <p:spPr>
          <a:xfrm>
            <a:off x="413172" y="254441"/>
            <a:ext cx="11108790"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Helvetica Neue"/>
              <a:buNone/>
            </a:pPr>
            <a:r>
              <a:rPr i="0" lang="en-US" sz="2800" u="none" cap="none" strike="noStrike">
                <a:solidFill>
                  <a:srgbClr val="000000"/>
                </a:solidFill>
                <a:latin typeface="Helvetica Neue"/>
                <a:ea typeface="Helvetica Neue"/>
                <a:cs typeface="Helvetica Neue"/>
                <a:sym typeface="Helvetica Neue"/>
              </a:rPr>
              <a:t>Eliminating over-fishing increases fish stock abundance and catches, and helps partly offset climate impacts.</a:t>
            </a:r>
            <a:endParaRPr/>
          </a:p>
        </p:txBody>
      </p:sp>
      <p:sp>
        <p:nvSpPr>
          <p:cNvPr id="794" name="Google Shape;794;p11"/>
          <p:cNvSpPr txBox="1"/>
          <p:nvPr/>
        </p:nvSpPr>
        <p:spPr>
          <a:xfrm>
            <a:off x="7105418" y="2946870"/>
            <a:ext cx="50865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BE0E3"/>
              </a:buClr>
              <a:buSzPts val="1800"/>
              <a:buFont typeface="Helvetica Neue"/>
              <a:buNone/>
            </a:pPr>
            <a:r>
              <a:rPr b="1" lang="en-US" sz="1800">
                <a:solidFill>
                  <a:srgbClr val="BBE0E3"/>
                </a:solidFill>
                <a:latin typeface="Helvetica Neue"/>
                <a:ea typeface="Helvetica Neue"/>
                <a:cs typeface="Helvetica Neue"/>
                <a:sym typeface="Helvetica Neue"/>
              </a:rPr>
              <a:t>Minimum target: maintain current catch level</a:t>
            </a:r>
            <a:endParaRPr b="1" i="0" sz="1800" u="none" cap="none" strike="noStrike">
              <a:solidFill>
                <a:srgbClr val="BBE0E3"/>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cxnSp>
        <p:nvCxnSpPr>
          <p:cNvPr id="800" name="Google Shape;800;p12"/>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801" name="Google Shape;801;p12"/>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802" name="Google Shape;802;p12"/>
          <p:cNvCxnSpPr/>
          <p:nvPr/>
        </p:nvCxnSpPr>
        <p:spPr>
          <a:xfrm rot="10800000">
            <a:off x="2079171" y="1945578"/>
            <a:ext cx="5388428" cy="1981699"/>
          </a:xfrm>
          <a:prstGeom prst="straightConnector1">
            <a:avLst/>
          </a:prstGeom>
          <a:noFill/>
          <a:ln cap="flat" cmpd="sng" w="38100">
            <a:solidFill>
              <a:srgbClr val="00B050"/>
            </a:solidFill>
            <a:prstDash val="solid"/>
            <a:round/>
            <a:headEnd len="sm" w="sm" type="none"/>
            <a:tailEnd len="sm" w="sm" type="none"/>
          </a:ln>
        </p:spPr>
      </p:cxnSp>
      <p:cxnSp>
        <p:nvCxnSpPr>
          <p:cNvPr id="803" name="Google Shape;803;p12"/>
          <p:cNvCxnSpPr/>
          <p:nvPr/>
        </p:nvCxnSpPr>
        <p:spPr>
          <a:xfrm rot="10800000">
            <a:off x="2079171" y="2738955"/>
            <a:ext cx="5388428" cy="2240962"/>
          </a:xfrm>
          <a:prstGeom prst="straightConnector1">
            <a:avLst/>
          </a:prstGeom>
          <a:noFill/>
          <a:ln cap="flat" cmpd="sng" w="38100">
            <a:solidFill>
              <a:srgbClr val="FFC000"/>
            </a:solidFill>
            <a:prstDash val="solid"/>
            <a:round/>
            <a:headEnd len="sm" w="sm" type="none"/>
            <a:tailEnd len="sm" w="sm" type="none"/>
          </a:ln>
        </p:spPr>
      </p:cxnSp>
      <p:sp>
        <p:nvSpPr>
          <p:cNvPr id="804" name="Google Shape;804;p12"/>
          <p:cNvSpPr txBox="1"/>
          <p:nvPr/>
        </p:nvSpPr>
        <p:spPr>
          <a:xfrm>
            <a:off x="6735019" y="3707233"/>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805" name="Google Shape;805;p12"/>
          <p:cNvSpPr txBox="1"/>
          <p:nvPr/>
        </p:nvSpPr>
        <p:spPr>
          <a:xfrm>
            <a:off x="7546220" y="478807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806" name="Google Shape;806;p12"/>
          <p:cNvPicPr preferRelativeResize="0"/>
          <p:nvPr/>
        </p:nvPicPr>
        <p:blipFill rotWithShape="1">
          <a:blip r:embed="rId3">
            <a:alphaModFix/>
          </a:blip>
          <a:srcRect b="19407" l="0" r="2479" t="11407"/>
          <a:stretch/>
        </p:blipFill>
        <p:spPr>
          <a:xfrm>
            <a:off x="10613575" y="3523874"/>
            <a:ext cx="793874" cy="608268"/>
          </a:xfrm>
          <a:prstGeom prst="rect">
            <a:avLst/>
          </a:prstGeom>
          <a:noFill/>
          <a:ln>
            <a:noFill/>
          </a:ln>
        </p:spPr>
      </p:pic>
      <p:pic>
        <p:nvPicPr>
          <p:cNvPr id="807" name="Google Shape;807;p12"/>
          <p:cNvPicPr preferRelativeResize="0"/>
          <p:nvPr/>
        </p:nvPicPr>
        <p:blipFill rotWithShape="1">
          <a:blip r:embed="rId3">
            <a:alphaModFix/>
          </a:blip>
          <a:srcRect b="19407" l="0" r="2479" t="11407"/>
          <a:stretch/>
        </p:blipFill>
        <p:spPr>
          <a:xfrm>
            <a:off x="9366358" y="4865497"/>
            <a:ext cx="1152781" cy="883263"/>
          </a:xfrm>
          <a:prstGeom prst="rect">
            <a:avLst/>
          </a:prstGeom>
          <a:noFill/>
          <a:ln>
            <a:noFill/>
          </a:ln>
        </p:spPr>
      </p:pic>
      <p:pic>
        <p:nvPicPr>
          <p:cNvPr id="808" name="Google Shape;808;p12"/>
          <p:cNvPicPr preferRelativeResize="0"/>
          <p:nvPr/>
        </p:nvPicPr>
        <p:blipFill rotWithShape="1">
          <a:blip r:embed="rId3">
            <a:alphaModFix/>
          </a:blip>
          <a:srcRect b="19407" l="0" r="2479" t="11407"/>
          <a:stretch/>
        </p:blipFill>
        <p:spPr>
          <a:xfrm>
            <a:off x="10624629" y="4837695"/>
            <a:ext cx="1225351" cy="938866"/>
          </a:xfrm>
          <a:prstGeom prst="rect">
            <a:avLst/>
          </a:prstGeom>
          <a:noFill/>
          <a:ln>
            <a:noFill/>
          </a:ln>
        </p:spPr>
      </p:pic>
      <p:sp>
        <p:nvSpPr>
          <p:cNvPr id="809" name="Google Shape;809;p12"/>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810" name="Google Shape;810;p12"/>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811" name="Google Shape;811;p12"/>
          <p:cNvSpPr/>
          <p:nvPr/>
        </p:nvSpPr>
        <p:spPr>
          <a:xfrm>
            <a:off x="6807020" y="4770064"/>
            <a:ext cx="367397" cy="752195"/>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12" name="Google Shape;812;p12"/>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813" name="Google Shape;813;p12"/>
          <p:cNvCxnSpPr/>
          <p:nvPr/>
        </p:nvCxnSpPr>
        <p:spPr>
          <a:xfrm rot="10800000">
            <a:off x="2079170" y="3011738"/>
            <a:ext cx="4907856" cy="151594"/>
          </a:xfrm>
          <a:prstGeom prst="straightConnector1">
            <a:avLst/>
          </a:prstGeom>
          <a:noFill/>
          <a:ln cap="flat" cmpd="sng" w="38100">
            <a:solidFill>
              <a:srgbClr val="B5DADD"/>
            </a:solidFill>
            <a:prstDash val="dash"/>
            <a:round/>
            <a:headEnd len="sm" w="sm" type="none"/>
            <a:tailEnd len="sm" w="sm" type="none"/>
          </a:ln>
        </p:spPr>
      </p:cxnSp>
      <p:sp>
        <p:nvSpPr>
          <p:cNvPr id="814" name="Google Shape;814;p12"/>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815" name="Google Shape;815;p12"/>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816" name="Google Shape;816;p12"/>
          <p:cNvSpPr/>
          <p:nvPr/>
        </p:nvSpPr>
        <p:spPr>
          <a:xfrm>
            <a:off x="5130711" y="4044389"/>
            <a:ext cx="367397" cy="1506039"/>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17" name="Google Shape;817;p12"/>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818" name="Google Shape;818;p12"/>
          <p:cNvSpPr/>
          <p:nvPr/>
        </p:nvSpPr>
        <p:spPr>
          <a:xfrm>
            <a:off x="5132050" y="3093962"/>
            <a:ext cx="367397" cy="956426"/>
          </a:xfrm>
          <a:prstGeom prst="rect">
            <a:avLst/>
          </a:prstGeom>
          <a:solidFill>
            <a:srgbClr val="92D05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19" name="Google Shape;819;p12"/>
          <p:cNvSpPr/>
          <p:nvPr/>
        </p:nvSpPr>
        <p:spPr>
          <a:xfrm>
            <a:off x="5115720" y="2932261"/>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0" name="Google Shape;820;p12"/>
          <p:cNvSpPr txBox="1"/>
          <p:nvPr/>
        </p:nvSpPr>
        <p:spPr>
          <a:xfrm>
            <a:off x="413172" y="254441"/>
            <a:ext cx="11108790"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Helvetica Neue"/>
              <a:buNone/>
            </a:pPr>
            <a:r>
              <a:rPr i="0" lang="en-US" sz="2800" u="none" cap="none" strike="noStrike">
                <a:solidFill>
                  <a:srgbClr val="000000"/>
                </a:solidFill>
                <a:latin typeface="Helvetica Neue"/>
                <a:ea typeface="Helvetica Neue"/>
                <a:cs typeface="Helvetica Neue"/>
                <a:sym typeface="Helvetica Neue"/>
              </a:rPr>
              <a:t>Eliminating over-fishing increases fish stock abundance and catches, and help partly offset climate impacts.</a:t>
            </a:r>
            <a:endParaRPr/>
          </a:p>
        </p:txBody>
      </p:sp>
      <p:sp>
        <p:nvSpPr>
          <p:cNvPr id="821" name="Google Shape;821;p12"/>
          <p:cNvSpPr txBox="1"/>
          <p:nvPr/>
        </p:nvSpPr>
        <p:spPr>
          <a:xfrm>
            <a:off x="7105418" y="2946870"/>
            <a:ext cx="50865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BE0E3"/>
              </a:buClr>
              <a:buSzPts val="1800"/>
              <a:buFont typeface="Helvetica Neue"/>
              <a:buNone/>
            </a:pPr>
            <a:r>
              <a:rPr b="1" lang="en-US" sz="1800">
                <a:solidFill>
                  <a:srgbClr val="BBE0E3"/>
                </a:solidFill>
                <a:latin typeface="Helvetica Neue"/>
                <a:ea typeface="Helvetica Neue"/>
                <a:cs typeface="Helvetica Neue"/>
                <a:sym typeface="Helvetica Neue"/>
              </a:rPr>
              <a:t>Minimum target: maintain current catch level</a:t>
            </a:r>
            <a:endParaRPr b="1" i="0" sz="1800" u="none" cap="none" strike="noStrike">
              <a:solidFill>
                <a:srgbClr val="BBE0E3"/>
              </a:solidFill>
              <a:latin typeface="Helvetica Neue"/>
              <a:ea typeface="Helvetica Neue"/>
              <a:cs typeface="Helvetica Neue"/>
              <a:sym typeface="Helvetica Neue"/>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cxnSp>
        <p:nvCxnSpPr>
          <p:cNvPr id="827" name="Google Shape;827;p13"/>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828" name="Google Shape;828;p13"/>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829" name="Google Shape;829;p13"/>
          <p:cNvCxnSpPr/>
          <p:nvPr/>
        </p:nvCxnSpPr>
        <p:spPr>
          <a:xfrm rot="10800000">
            <a:off x="2079171" y="1945578"/>
            <a:ext cx="5388428" cy="1981699"/>
          </a:xfrm>
          <a:prstGeom prst="straightConnector1">
            <a:avLst/>
          </a:prstGeom>
          <a:noFill/>
          <a:ln cap="flat" cmpd="sng" w="38100">
            <a:solidFill>
              <a:srgbClr val="00B050"/>
            </a:solidFill>
            <a:prstDash val="solid"/>
            <a:round/>
            <a:headEnd len="sm" w="sm" type="none"/>
            <a:tailEnd len="sm" w="sm" type="none"/>
          </a:ln>
        </p:spPr>
      </p:cxnSp>
      <p:cxnSp>
        <p:nvCxnSpPr>
          <p:cNvPr id="830" name="Google Shape;830;p13"/>
          <p:cNvCxnSpPr/>
          <p:nvPr/>
        </p:nvCxnSpPr>
        <p:spPr>
          <a:xfrm rot="10800000">
            <a:off x="2079171" y="2738955"/>
            <a:ext cx="5388428" cy="2240962"/>
          </a:xfrm>
          <a:prstGeom prst="straightConnector1">
            <a:avLst/>
          </a:prstGeom>
          <a:noFill/>
          <a:ln cap="flat" cmpd="sng" w="38100">
            <a:solidFill>
              <a:srgbClr val="FFC000"/>
            </a:solidFill>
            <a:prstDash val="solid"/>
            <a:round/>
            <a:headEnd len="sm" w="sm" type="none"/>
            <a:tailEnd len="sm" w="sm" type="none"/>
          </a:ln>
        </p:spPr>
      </p:cxnSp>
      <p:sp>
        <p:nvSpPr>
          <p:cNvPr id="831" name="Google Shape;831;p13"/>
          <p:cNvSpPr txBox="1"/>
          <p:nvPr/>
        </p:nvSpPr>
        <p:spPr>
          <a:xfrm>
            <a:off x="6735019" y="3707233"/>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832" name="Google Shape;832;p13"/>
          <p:cNvSpPr txBox="1"/>
          <p:nvPr/>
        </p:nvSpPr>
        <p:spPr>
          <a:xfrm>
            <a:off x="7546220" y="478807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833" name="Google Shape;833;p13"/>
          <p:cNvPicPr preferRelativeResize="0"/>
          <p:nvPr/>
        </p:nvPicPr>
        <p:blipFill rotWithShape="1">
          <a:blip r:embed="rId3">
            <a:alphaModFix/>
          </a:blip>
          <a:srcRect b="19407" l="0" r="2479" t="11407"/>
          <a:stretch/>
        </p:blipFill>
        <p:spPr>
          <a:xfrm>
            <a:off x="10613575" y="3523874"/>
            <a:ext cx="793874" cy="608268"/>
          </a:xfrm>
          <a:prstGeom prst="rect">
            <a:avLst/>
          </a:prstGeom>
          <a:noFill/>
          <a:ln>
            <a:noFill/>
          </a:ln>
        </p:spPr>
      </p:pic>
      <p:pic>
        <p:nvPicPr>
          <p:cNvPr id="834" name="Google Shape;834;p13"/>
          <p:cNvPicPr preferRelativeResize="0"/>
          <p:nvPr/>
        </p:nvPicPr>
        <p:blipFill rotWithShape="1">
          <a:blip r:embed="rId3">
            <a:alphaModFix/>
          </a:blip>
          <a:srcRect b="19407" l="0" r="2479" t="11407"/>
          <a:stretch/>
        </p:blipFill>
        <p:spPr>
          <a:xfrm>
            <a:off x="9366358" y="4865497"/>
            <a:ext cx="1152781" cy="883263"/>
          </a:xfrm>
          <a:prstGeom prst="rect">
            <a:avLst/>
          </a:prstGeom>
          <a:noFill/>
          <a:ln>
            <a:noFill/>
          </a:ln>
        </p:spPr>
      </p:pic>
      <p:pic>
        <p:nvPicPr>
          <p:cNvPr id="835" name="Google Shape;835;p13"/>
          <p:cNvPicPr preferRelativeResize="0"/>
          <p:nvPr/>
        </p:nvPicPr>
        <p:blipFill rotWithShape="1">
          <a:blip r:embed="rId3">
            <a:alphaModFix/>
          </a:blip>
          <a:srcRect b="19407" l="0" r="2479" t="11407"/>
          <a:stretch/>
        </p:blipFill>
        <p:spPr>
          <a:xfrm>
            <a:off x="10624629" y="4837695"/>
            <a:ext cx="1225351" cy="938866"/>
          </a:xfrm>
          <a:prstGeom prst="rect">
            <a:avLst/>
          </a:prstGeom>
          <a:noFill/>
          <a:ln>
            <a:noFill/>
          </a:ln>
        </p:spPr>
      </p:pic>
      <p:sp>
        <p:nvSpPr>
          <p:cNvPr id="836" name="Google Shape;836;p13"/>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837" name="Google Shape;837;p13"/>
          <p:cNvSpPr/>
          <p:nvPr/>
        </p:nvSpPr>
        <p:spPr>
          <a:xfrm>
            <a:off x="6807020" y="4770064"/>
            <a:ext cx="367397" cy="752195"/>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38" name="Google Shape;838;p13"/>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839" name="Google Shape;839;p13"/>
          <p:cNvCxnSpPr/>
          <p:nvPr/>
        </p:nvCxnSpPr>
        <p:spPr>
          <a:xfrm rot="10800000">
            <a:off x="2079170" y="3011738"/>
            <a:ext cx="4907856" cy="151594"/>
          </a:xfrm>
          <a:prstGeom prst="straightConnector1">
            <a:avLst/>
          </a:prstGeom>
          <a:noFill/>
          <a:ln cap="flat" cmpd="sng" w="38100">
            <a:solidFill>
              <a:srgbClr val="B5DADD"/>
            </a:solidFill>
            <a:prstDash val="dash"/>
            <a:round/>
            <a:headEnd len="sm" w="sm" type="none"/>
            <a:tailEnd len="sm" w="sm" type="none"/>
          </a:ln>
        </p:spPr>
      </p:cxnSp>
      <p:sp>
        <p:nvSpPr>
          <p:cNvPr id="840" name="Google Shape;840;p13"/>
          <p:cNvSpPr/>
          <p:nvPr/>
        </p:nvSpPr>
        <p:spPr>
          <a:xfrm>
            <a:off x="5130711" y="4044389"/>
            <a:ext cx="367397" cy="1506039"/>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41" name="Google Shape;841;p13"/>
          <p:cNvSpPr/>
          <p:nvPr/>
        </p:nvSpPr>
        <p:spPr>
          <a:xfrm>
            <a:off x="5132050" y="3123416"/>
            <a:ext cx="367397" cy="926971"/>
          </a:xfrm>
          <a:prstGeom prst="rect">
            <a:avLst/>
          </a:prstGeom>
          <a:solidFill>
            <a:srgbClr val="92D05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42" name="Google Shape;842;p13"/>
          <p:cNvSpPr/>
          <p:nvPr/>
        </p:nvSpPr>
        <p:spPr>
          <a:xfrm>
            <a:off x="6810140" y="3735130"/>
            <a:ext cx="367397" cy="1034934"/>
          </a:xfrm>
          <a:prstGeom prst="rect">
            <a:avLst/>
          </a:prstGeom>
          <a:solidFill>
            <a:srgbClr val="92D05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43" name="Google Shape;843;p13"/>
          <p:cNvSpPr txBox="1"/>
          <p:nvPr/>
        </p:nvSpPr>
        <p:spPr>
          <a:xfrm>
            <a:off x="6594246" y="2959669"/>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400"/>
              <a:buFont typeface="Helvetica Neue"/>
              <a:buNone/>
            </a:pPr>
            <a:r>
              <a:rPr b="1" lang="en-US" sz="2400">
                <a:solidFill>
                  <a:srgbClr val="FF0000"/>
                </a:solidFill>
                <a:latin typeface="Helvetica Neue"/>
                <a:ea typeface="Helvetica Neue"/>
                <a:cs typeface="Helvetica Neue"/>
                <a:sym typeface="Helvetica Neue"/>
              </a:rPr>
              <a:t>Un-adapted impacts</a:t>
            </a:r>
            <a:endParaRPr b="1" i="0" sz="2400" u="none" cap="none" strike="noStrike">
              <a:solidFill>
                <a:srgbClr val="FF0000"/>
              </a:solidFill>
              <a:latin typeface="Helvetica Neue"/>
              <a:ea typeface="Helvetica Neue"/>
              <a:cs typeface="Helvetica Neue"/>
              <a:sym typeface="Helvetica Neue"/>
            </a:endParaRPr>
          </a:p>
        </p:txBody>
      </p:sp>
      <p:sp>
        <p:nvSpPr>
          <p:cNvPr id="844" name="Google Shape;844;p13"/>
          <p:cNvSpPr txBox="1"/>
          <p:nvPr/>
        </p:nvSpPr>
        <p:spPr>
          <a:xfrm>
            <a:off x="4302894" y="1881601"/>
            <a:ext cx="199305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Limit to adaptation</a:t>
            </a:r>
            <a:endParaRPr/>
          </a:p>
        </p:txBody>
      </p:sp>
      <p:sp>
        <p:nvSpPr>
          <p:cNvPr id="845" name="Google Shape;845;p13"/>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846" name="Google Shape;846;p13"/>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847" name="Google Shape;847;p13"/>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848" name="Google Shape;848;p13"/>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849" name="Google Shape;849;p13"/>
          <p:cNvSpPr txBox="1"/>
          <p:nvPr/>
        </p:nvSpPr>
        <p:spPr>
          <a:xfrm>
            <a:off x="413172" y="434321"/>
            <a:ext cx="11108790"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Helvetica Neue"/>
              <a:buNone/>
            </a:pPr>
            <a:r>
              <a:rPr i="0" lang="en-US" sz="2800" u="none" cap="none" strike="noStrike">
                <a:solidFill>
                  <a:srgbClr val="000000"/>
                </a:solidFill>
                <a:latin typeface="Helvetica Neue"/>
                <a:ea typeface="Helvetica Neue"/>
                <a:cs typeface="Helvetica Neue"/>
                <a:sym typeface="Helvetica Neue"/>
              </a:rPr>
              <a:t>However, there are limits to the extent of climate risk adaptation.</a:t>
            </a:r>
            <a:endParaRPr/>
          </a:p>
        </p:txBody>
      </p:sp>
      <p:sp>
        <p:nvSpPr>
          <p:cNvPr id="850" name="Google Shape;850;p13"/>
          <p:cNvSpPr/>
          <p:nvPr/>
        </p:nvSpPr>
        <p:spPr>
          <a:xfrm>
            <a:off x="5336498" y="3117954"/>
            <a:ext cx="1858781" cy="704538"/>
          </a:xfrm>
          <a:custGeom>
            <a:rect b="b" l="l" r="r" t="t"/>
            <a:pathLst>
              <a:path extrusionOk="0" h="704538" w="1858781">
                <a:moveTo>
                  <a:pt x="0" y="0"/>
                </a:moveTo>
                <a:lnTo>
                  <a:pt x="1858781" y="89941"/>
                </a:lnTo>
                <a:lnTo>
                  <a:pt x="1858781" y="704538"/>
                </a:lnTo>
                <a:lnTo>
                  <a:pt x="0" y="0"/>
                </a:lnTo>
                <a:close/>
              </a:path>
            </a:pathLst>
          </a:custGeom>
          <a:solidFill>
            <a:srgbClr val="FF0000">
              <a:alpha val="49803"/>
            </a:srgbClr>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1" name="Google Shape;851;p13"/>
          <p:cNvSpPr/>
          <p:nvPr/>
        </p:nvSpPr>
        <p:spPr>
          <a:xfrm>
            <a:off x="5115720" y="2932261"/>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2" name="Google Shape;852;p13"/>
          <p:cNvSpPr/>
          <p:nvPr/>
        </p:nvSpPr>
        <p:spPr>
          <a:xfrm rot="5400000">
            <a:off x="5053477" y="2634340"/>
            <a:ext cx="491079" cy="428162"/>
          </a:xfrm>
          <a:prstGeom prst="rightArrow">
            <a:avLst>
              <a:gd fmla="val 50000" name="adj1"/>
              <a:gd fmla="val 50000" name="adj2"/>
            </a:avLst>
          </a:prstGeom>
          <a:solidFill>
            <a:schemeClr val="lt1"/>
          </a:solidFill>
          <a:ln cap="flat" cmpd="sng" w="25400">
            <a:solidFill>
              <a:srgbClr val="BB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cxnSp>
        <p:nvCxnSpPr>
          <p:cNvPr id="858" name="Google Shape;858;p14"/>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859" name="Google Shape;859;p14"/>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860" name="Google Shape;860;p14"/>
          <p:cNvCxnSpPr/>
          <p:nvPr/>
        </p:nvCxnSpPr>
        <p:spPr>
          <a:xfrm rot="10800000">
            <a:off x="2079171" y="1945578"/>
            <a:ext cx="5388428" cy="1981699"/>
          </a:xfrm>
          <a:prstGeom prst="straightConnector1">
            <a:avLst/>
          </a:prstGeom>
          <a:noFill/>
          <a:ln cap="flat" cmpd="sng" w="38100">
            <a:solidFill>
              <a:srgbClr val="00B050"/>
            </a:solidFill>
            <a:prstDash val="solid"/>
            <a:round/>
            <a:headEnd len="sm" w="sm" type="none"/>
            <a:tailEnd len="sm" w="sm" type="none"/>
          </a:ln>
        </p:spPr>
      </p:cxnSp>
      <p:cxnSp>
        <p:nvCxnSpPr>
          <p:cNvPr id="861" name="Google Shape;861;p14"/>
          <p:cNvCxnSpPr/>
          <p:nvPr/>
        </p:nvCxnSpPr>
        <p:spPr>
          <a:xfrm rot="10800000">
            <a:off x="2079171" y="2738955"/>
            <a:ext cx="5388428" cy="2240962"/>
          </a:xfrm>
          <a:prstGeom prst="straightConnector1">
            <a:avLst/>
          </a:prstGeom>
          <a:noFill/>
          <a:ln cap="flat" cmpd="sng" w="38100">
            <a:solidFill>
              <a:srgbClr val="FFC000"/>
            </a:solidFill>
            <a:prstDash val="solid"/>
            <a:round/>
            <a:headEnd len="sm" w="sm" type="none"/>
            <a:tailEnd len="sm" w="sm" type="none"/>
          </a:ln>
        </p:spPr>
      </p:cxnSp>
      <p:sp>
        <p:nvSpPr>
          <p:cNvPr id="862" name="Google Shape;862;p14"/>
          <p:cNvSpPr txBox="1"/>
          <p:nvPr/>
        </p:nvSpPr>
        <p:spPr>
          <a:xfrm>
            <a:off x="6735019" y="3707233"/>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863" name="Google Shape;863;p14"/>
          <p:cNvSpPr txBox="1"/>
          <p:nvPr/>
        </p:nvSpPr>
        <p:spPr>
          <a:xfrm>
            <a:off x="7546220" y="478807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864" name="Google Shape;864;p14"/>
          <p:cNvPicPr preferRelativeResize="0"/>
          <p:nvPr/>
        </p:nvPicPr>
        <p:blipFill rotWithShape="1">
          <a:blip r:embed="rId3">
            <a:alphaModFix/>
          </a:blip>
          <a:srcRect b="19407" l="0" r="2479" t="11407"/>
          <a:stretch/>
        </p:blipFill>
        <p:spPr>
          <a:xfrm>
            <a:off x="10613575" y="3523874"/>
            <a:ext cx="793874" cy="608268"/>
          </a:xfrm>
          <a:prstGeom prst="rect">
            <a:avLst/>
          </a:prstGeom>
          <a:noFill/>
          <a:ln>
            <a:noFill/>
          </a:ln>
        </p:spPr>
      </p:pic>
      <p:pic>
        <p:nvPicPr>
          <p:cNvPr id="865" name="Google Shape;865;p14"/>
          <p:cNvPicPr preferRelativeResize="0"/>
          <p:nvPr/>
        </p:nvPicPr>
        <p:blipFill rotWithShape="1">
          <a:blip r:embed="rId3">
            <a:alphaModFix/>
          </a:blip>
          <a:srcRect b="19407" l="0" r="2479" t="11407"/>
          <a:stretch/>
        </p:blipFill>
        <p:spPr>
          <a:xfrm>
            <a:off x="9366358" y="4865497"/>
            <a:ext cx="1152781" cy="883263"/>
          </a:xfrm>
          <a:prstGeom prst="rect">
            <a:avLst/>
          </a:prstGeom>
          <a:noFill/>
          <a:ln>
            <a:noFill/>
          </a:ln>
        </p:spPr>
      </p:pic>
      <p:pic>
        <p:nvPicPr>
          <p:cNvPr id="866" name="Google Shape;866;p14"/>
          <p:cNvPicPr preferRelativeResize="0"/>
          <p:nvPr/>
        </p:nvPicPr>
        <p:blipFill rotWithShape="1">
          <a:blip r:embed="rId3">
            <a:alphaModFix/>
          </a:blip>
          <a:srcRect b="19407" l="0" r="2479" t="11407"/>
          <a:stretch/>
        </p:blipFill>
        <p:spPr>
          <a:xfrm>
            <a:off x="10624629" y="4837695"/>
            <a:ext cx="1225351" cy="938866"/>
          </a:xfrm>
          <a:prstGeom prst="rect">
            <a:avLst/>
          </a:prstGeom>
          <a:noFill/>
          <a:ln>
            <a:noFill/>
          </a:ln>
        </p:spPr>
      </p:pic>
      <p:sp>
        <p:nvSpPr>
          <p:cNvPr id="867" name="Google Shape;867;p14"/>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868" name="Google Shape;868;p14"/>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869" name="Google Shape;869;p14"/>
          <p:cNvSpPr/>
          <p:nvPr/>
        </p:nvSpPr>
        <p:spPr>
          <a:xfrm>
            <a:off x="6807020" y="4770064"/>
            <a:ext cx="367397" cy="752195"/>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70" name="Google Shape;870;p14"/>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71" name="Google Shape;871;p14"/>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872" name="Google Shape;872;p14"/>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873" name="Google Shape;873;p14"/>
          <p:cNvSpPr/>
          <p:nvPr/>
        </p:nvSpPr>
        <p:spPr>
          <a:xfrm>
            <a:off x="5130711" y="4044389"/>
            <a:ext cx="367397" cy="1506039"/>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74" name="Google Shape;874;p14"/>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875" name="Google Shape;875;p14"/>
          <p:cNvSpPr txBox="1"/>
          <p:nvPr/>
        </p:nvSpPr>
        <p:spPr>
          <a:xfrm>
            <a:off x="7105418" y="2542138"/>
            <a:ext cx="50865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BE0E3"/>
              </a:buClr>
              <a:buSzPts val="1800"/>
              <a:buFont typeface="Helvetica Neue"/>
              <a:buNone/>
            </a:pPr>
            <a:r>
              <a:rPr b="1" lang="en-US" sz="1800">
                <a:solidFill>
                  <a:srgbClr val="BBE0E3"/>
                </a:solidFill>
                <a:latin typeface="Helvetica Neue"/>
                <a:ea typeface="Helvetica Neue"/>
                <a:cs typeface="Helvetica Neue"/>
                <a:sym typeface="Helvetica Neue"/>
              </a:rPr>
              <a:t>More ambitious target</a:t>
            </a:r>
            <a:endParaRPr b="1" i="0" sz="1800" u="none" cap="none" strike="noStrike">
              <a:solidFill>
                <a:srgbClr val="BBE0E3"/>
              </a:solidFill>
              <a:latin typeface="Helvetica Neue"/>
              <a:ea typeface="Helvetica Neue"/>
              <a:cs typeface="Helvetica Neue"/>
              <a:sym typeface="Helvetica Neue"/>
            </a:endParaRPr>
          </a:p>
        </p:txBody>
      </p:sp>
      <p:sp>
        <p:nvSpPr>
          <p:cNvPr id="876" name="Google Shape;876;p14"/>
          <p:cNvSpPr txBox="1"/>
          <p:nvPr/>
        </p:nvSpPr>
        <p:spPr>
          <a:xfrm>
            <a:off x="419100" y="326252"/>
            <a:ext cx="11353800" cy="89255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600"/>
              <a:buFont typeface="Arial"/>
              <a:buNone/>
            </a:pPr>
            <a:r>
              <a:rPr lang="en-US" sz="2600">
                <a:solidFill>
                  <a:schemeClr val="dk1"/>
                </a:solidFill>
                <a:latin typeface="Arial"/>
                <a:ea typeface="Arial"/>
                <a:cs typeface="Arial"/>
                <a:sym typeface="Arial"/>
              </a:rPr>
              <a:t>Also, if present-day fish stocks are already fully-exploited, or the fisheries are targeting for higher catches than the present-day</a:t>
            </a:r>
            <a:endParaRPr i="0" sz="2600" u="none" cap="none" strike="noStrike">
              <a:solidFill>
                <a:schemeClr val="dk1"/>
              </a:solidFill>
              <a:latin typeface="Arial"/>
              <a:ea typeface="Arial"/>
              <a:cs typeface="Arial"/>
              <a:sym typeface="Arial"/>
            </a:endParaRPr>
          </a:p>
        </p:txBody>
      </p:sp>
      <p:cxnSp>
        <p:nvCxnSpPr>
          <p:cNvPr id="877" name="Google Shape;877;p14"/>
          <p:cNvCxnSpPr/>
          <p:nvPr/>
        </p:nvCxnSpPr>
        <p:spPr>
          <a:xfrm rot="10800000">
            <a:off x="2079170" y="2577026"/>
            <a:ext cx="4907856" cy="151594"/>
          </a:xfrm>
          <a:prstGeom prst="straightConnector1">
            <a:avLst/>
          </a:prstGeom>
          <a:noFill/>
          <a:ln cap="flat" cmpd="sng" w="38100">
            <a:solidFill>
              <a:srgbClr val="B5DADD"/>
            </a:solidFill>
            <a:prstDash val="dash"/>
            <a:round/>
            <a:headEnd len="sm" w="sm" type="none"/>
            <a:tailEnd len="sm" w="sm" type="none"/>
          </a:ln>
        </p:spPr>
      </p:cxnSp>
      <p:sp>
        <p:nvSpPr>
          <p:cNvPr id="878" name="Google Shape;878;p14"/>
          <p:cNvSpPr/>
          <p:nvPr/>
        </p:nvSpPr>
        <p:spPr>
          <a:xfrm>
            <a:off x="3853481" y="2463920"/>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cxnSp>
        <p:nvCxnSpPr>
          <p:cNvPr id="884" name="Google Shape;884;p15"/>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885" name="Google Shape;885;p15"/>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886" name="Google Shape;886;p15"/>
          <p:cNvCxnSpPr/>
          <p:nvPr/>
        </p:nvCxnSpPr>
        <p:spPr>
          <a:xfrm rot="10800000">
            <a:off x="2079171" y="1945578"/>
            <a:ext cx="5388428" cy="1981699"/>
          </a:xfrm>
          <a:prstGeom prst="straightConnector1">
            <a:avLst/>
          </a:prstGeom>
          <a:noFill/>
          <a:ln cap="flat" cmpd="sng" w="38100">
            <a:solidFill>
              <a:srgbClr val="00B050"/>
            </a:solidFill>
            <a:prstDash val="solid"/>
            <a:round/>
            <a:headEnd len="sm" w="sm" type="none"/>
            <a:tailEnd len="sm" w="sm" type="none"/>
          </a:ln>
        </p:spPr>
      </p:cxnSp>
      <p:cxnSp>
        <p:nvCxnSpPr>
          <p:cNvPr id="887" name="Google Shape;887;p15"/>
          <p:cNvCxnSpPr/>
          <p:nvPr/>
        </p:nvCxnSpPr>
        <p:spPr>
          <a:xfrm rot="10800000">
            <a:off x="2079171" y="2738955"/>
            <a:ext cx="5388428" cy="2240962"/>
          </a:xfrm>
          <a:prstGeom prst="straightConnector1">
            <a:avLst/>
          </a:prstGeom>
          <a:noFill/>
          <a:ln cap="flat" cmpd="sng" w="38100">
            <a:solidFill>
              <a:srgbClr val="FFC000"/>
            </a:solidFill>
            <a:prstDash val="solid"/>
            <a:round/>
            <a:headEnd len="sm" w="sm" type="none"/>
            <a:tailEnd len="sm" w="sm" type="none"/>
          </a:ln>
        </p:spPr>
      </p:cxnSp>
      <p:sp>
        <p:nvSpPr>
          <p:cNvPr id="888" name="Google Shape;888;p15"/>
          <p:cNvSpPr txBox="1"/>
          <p:nvPr/>
        </p:nvSpPr>
        <p:spPr>
          <a:xfrm>
            <a:off x="6735019" y="3707233"/>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889" name="Google Shape;889;p15"/>
          <p:cNvSpPr txBox="1"/>
          <p:nvPr/>
        </p:nvSpPr>
        <p:spPr>
          <a:xfrm>
            <a:off x="7546220" y="478807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890" name="Google Shape;890;p15"/>
          <p:cNvPicPr preferRelativeResize="0"/>
          <p:nvPr/>
        </p:nvPicPr>
        <p:blipFill rotWithShape="1">
          <a:blip r:embed="rId3">
            <a:alphaModFix/>
          </a:blip>
          <a:srcRect b="19407" l="0" r="2479" t="11407"/>
          <a:stretch/>
        </p:blipFill>
        <p:spPr>
          <a:xfrm>
            <a:off x="10613575" y="3523874"/>
            <a:ext cx="793874" cy="608268"/>
          </a:xfrm>
          <a:prstGeom prst="rect">
            <a:avLst/>
          </a:prstGeom>
          <a:noFill/>
          <a:ln>
            <a:noFill/>
          </a:ln>
        </p:spPr>
      </p:pic>
      <p:pic>
        <p:nvPicPr>
          <p:cNvPr id="891" name="Google Shape;891;p15"/>
          <p:cNvPicPr preferRelativeResize="0"/>
          <p:nvPr/>
        </p:nvPicPr>
        <p:blipFill rotWithShape="1">
          <a:blip r:embed="rId3">
            <a:alphaModFix/>
          </a:blip>
          <a:srcRect b="19407" l="0" r="2479" t="11407"/>
          <a:stretch/>
        </p:blipFill>
        <p:spPr>
          <a:xfrm>
            <a:off x="9366358" y="4865497"/>
            <a:ext cx="1152781" cy="883263"/>
          </a:xfrm>
          <a:prstGeom prst="rect">
            <a:avLst/>
          </a:prstGeom>
          <a:noFill/>
          <a:ln>
            <a:noFill/>
          </a:ln>
        </p:spPr>
      </p:pic>
      <p:pic>
        <p:nvPicPr>
          <p:cNvPr id="892" name="Google Shape;892;p15"/>
          <p:cNvPicPr preferRelativeResize="0"/>
          <p:nvPr/>
        </p:nvPicPr>
        <p:blipFill rotWithShape="1">
          <a:blip r:embed="rId3">
            <a:alphaModFix/>
          </a:blip>
          <a:srcRect b="19407" l="0" r="2479" t="11407"/>
          <a:stretch/>
        </p:blipFill>
        <p:spPr>
          <a:xfrm>
            <a:off x="10624629" y="4837695"/>
            <a:ext cx="1225351" cy="938866"/>
          </a:xfrm>
          <a:prstGeom prst="rect">
            <a:avLst/>
          </a:prstGeom>
          <a:noFill/>
          <a:ln>
            <a:noFill/>
          </a:ln>
        </p:spPr>
      </p:pic>
      <p:sp>
        <p:nvSpPr>
          <p:cNvPr id="893" name="Google Shape;893;p15"/>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894" name="Google Shape;894;p15"/>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895" name="Google Shape;895;p15"/>
          <p:cNvSpPr/>
          <p:nvPr/>
        </p:nvSpPr>
        <p:spPr>
          <a:xfrm>
            <a:off x="6807020" y="4770064"/>
            <a:ext cx="367397" cy="752195"/>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96" name="Google Shape;896;p15"/>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897" name="Google Shape;897;p15"/>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898" name="Google Shape;898;p15"/>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899" name="Google Shape;899;p15"/>
          <p:cNvSpPr/>
          <p:nvPr/>
        </p:nvSpPr>
        <p:spPr>
          <a:xfrm>
            <a:off x="5130711" y="4044389"/>
            <a:ext cx="367397" cy="1506039"/>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00" name="Google Shape;900;p15"/>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901" name="Google Shape;901;p15"/>
          <p:cNvSpPr txBox="1"/>
          <p:nvPr/>
        </p:nvSpPr>
        <p:spPr>
          <a:xfrm>
            <a:off x="7105418" y="2542138"/>
            <a:ext cx="50865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BE0E3"/>
              </a:buClr>
              <a:buSzPts val="1800"/>
              <a:buFont typeface="Helvetica Neue"/>
              <a:buNone/>
            </a:pPr>
            <a:r>
              <a:rPr b="1" lang="en-US" sz="1800">
                <a:solidFill>
                  <a:srgbClr val="BBE0E3"/>
                </a:solidFill>
                <a:latin typeface="Helvetica Neue"/>
                <a:ea typeface="Helvetica Neue"/>
                <a:cs typeface="Helvetica Neue"/>
                <a:sym typeface="Helvetica Neue"/>
              </a:rPr>
              <a:t>More ambitious target</a:t>
            </a:r>
            <a:endParaRPr b="1" i="0" sz="1800" u="none" cap="none" strike="noStrike">
              <a:solidFill>
                <a:srgbClr val="BBE0E3"/>
              </a:solidFill>
              <a:latin typeface="Helvetica Neue"/>
              <a:ea typeface="Helvetica Neue"/>
              <a:cs typeface="Helvetica Neue"/>
              <a:sym typeface="Helvetica Neue"/>
            </a:endParaRPr>
          </a:p>
        </p:txBody>
      </p:sp>
      <p:sp>
        <p:nvSpPr>
          <p:cNvPr id="902" name="Google Shape;902;p15"/>
          <p:cNvSpPr txBox="1"/>
          <p:nvPr/>
        </p:nvSpPr>
        <p:spPr>
          <a:xfrm>
            <a:off x="419100" y="326252"/>
            <a:ext cx="11353800" cy="89255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600"/>
              <a:buFont typeface="Arial"/>
              <a:buNone/>
            </a:pPr>
            <a:r>
              <a:rPr lang="en-US" sz="2600">
                <a:solidFill>
                  <a:schemeClr val="dk1"/>
                </a:solidFill>
                <a:latin typeface="Arial"/>
                <a:ea typeface="Arial"/>
                <a:cs typeface="Arial"/>
                <a:sym typeface="Arial"/>
              </a:rPr>
              <a:t>Also, if present-day fish stocks are already fully-exploited, or the fisheries are targeting for higher catches than the present-day</a:t>
            </a:r>
            <a:endParaRPr i="0" sz="2600" u="none" cap="none" strike="noStrike">
              <a:solidFill>
                <a:schemeClr val="dk1"/>
              </a:solidFill>
              <a:latin typeface="Arial"/>
              <a:ea typeface="Arial"/>
              <a:cs typeface="Arial"/>
              <a:sym typeface="Arial"/>
            </a:endParaRPr>
          </a:p>
        </p:txBody>
      </p:sp>
      <p:cxnSp>
        <p:nvCxnSpPr>
          <p:cNvPr id="903" name="Google Shape;903;p15"/>
          <p:cNvCxnSpPr/>
          <p:nvPr/>
        </p:nvCxnSpPr>
        <p:spPr>
          <a:xfrm rot="10800000">
            <a:off x="2079170" y="2577026"/>
            <a:ext cx="4907856" cy="151594"/>
          </a:xfrm>
          <a:prstGeom prst="straightConnector1">
            <a:avLst/>
          </a:prstGeom>
          <a:noFill/>
          <a:ln cap="flat" cmpd="sng" w="38100">
            <a:solidFill>
              <a:srgbClr val="B5DADD"/>
            </a:solidFill>
            <a:prstDash val="dash"/>
            <a:round/>
            <a:headEnd len="sm" w="sm" type="none"/>
            <a:tailEnd len="sm" w="sm" type="none"/>
          </a:ln>
        </p:spPr>
      </p:cxnSp>
      <p:sp>
        <p:nvSpPr>
          <p:cNvPr id="904" name="Google Shape;904;p15"/>
          <p:cNvSpPr/>
          <p:nvPr/>
        </p:nvSpPr>
        <p:spPr>
          <a:xfrm>
            <a:off x="3853475" y="2447591"/>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5" name="Google Shape;905;p15"/>
          <p:cNvSpPr txBox="1"/>
          <p:nvPr/>
        </p:nvSpPr>
        <p:spPr>
          <a:xfrm>
            <a:off x="3016351" y="1387979"/>
            <a:ext cx="199305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Limit to adaptation</a:t>
            </a:r>
            <a:endParaRPr/>
          </a:p>
        </p:txBody>
      </p:sp>
      <p:sp>
        <p:nvSpPr>
          <p:cNvPr id="906" name="Google Shape;906;p15"/>
          <p:cNvSpPr/>
          <p:nvPr/>
        </p:nvSpPr>
        <p:spPr>
          <a:xfrm rot="5400000">
            <a:off x="3766934" y="2140718"/>
            <a:ext cx="491079" cy="428162"/>
          </a:xfrm>
          <a:prstGeom prst="rightArrow">
            <a:avLst>
              <a:gd fmla="val 50000" name="adj1"/>
              <a:gd fmla="val 50000" name="adj2"/>
            </a:avLst>
          </a:prstGeom>
          <a:solidFill>
            <a:schemeClr val="lt1"/>
          </a:solidFill>
          <a:ln cap="flat" cmpd="sng" w="25400">
            <a:solidFill>
              <a:srgbClr val="BB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6"/>
          <p:cNvSpPr txBox="1"/>
          <p:nvPr/>
        </p:nvSpPr>
        <p:spPr>
          <a:xfrm>
            <a:off x="419100" y="326252"/>
            <a:ext cx="11353800" cy="89255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600"/>
              <a:buFont typeface="Arial"/>
              <a:buNone/>
            </a:pPr>
            <a:r>
              <a:rPr lang="en-US" sz="2600">
                <a:solidFill>
                  <a:schemeClr val="dk1"/>
                </a:solidFill>
                <a:latin typeface="Arial"/>
                <a:ea typeface="Arial"/>
                <a:cs typeface="Arial"/>
                <a:sym typeface="Arial"/>
              </a:rPr>
              <a:t>There will be stronger limit to adaptation to achieve its target and </a:t>
            </a:r>
            <a:r>
              <a:rPr b="1" lang="en-US" sz="2600">
                <a:solidFill>
                  <a:schemeClr val="dk1"/>
                </a:solidFill>
                <a:latin typeface="Arial"/>
                <a:ea typeface="Arial"/>
                <a:cs typeface="Arial"/>
                <a:sym typeface="Arial"/>
              </a:rPr>
              <a:t>more ambitious climate mitigation is need</a:t>
            </a:r>
            <a:r>
              <a:rPr lang="en-US" sz="2600">
                <a:solidFill>
                  <a:schemeClr val="dk1"/>
                </a:solidFill>
                <a:latin typeface="Arial"/>
                <a:ea typeface="Arial"/>
                <a:cs typeface="Arial"/>
                <a:sym typeface="Arial"/>
              </a:rPr>
              <a:t>.</a:t>
            </a:r>
            <a:endParaRPr i="0" sz="2600" u="none" cap="none" strike="noStrike">
              <a:solidFill>
                <a:schemeClr val="dk1"/>
              </a:solidFill>
              <a:latin typeface="Arial"/>
              <a:ea typeface="Arial"/>
              <a:cs typeface="Arial"/>
              <a:sym typeface="Arial"/>
            </a:endParaRPr>
          </a:p>
        </p:txBody>
      </p:sp>
      <p:cxnSp>
        <p:nvCxnSpPr>
          <p:cNvPr id="913" name="Google Shape;913;p16"/>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914" name="Google Shape;914;p16"/>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915" name="Google Shape;915;p16"/>
          <p:cNvCxnSpPr/>
          <p:nvPr/>
        </p:nvCxnSpPr>
        <p:spPr>
          <a:xfrm rot="10800000">
            <a:off x="2079171" y="1945578"/>
            <a:ext cx="5388428" cy="1981699"/>
          </a:xfrm>
          <a:prstGeom prst="straightConnector1">
            <a:avLst/>
          </a:prstGeom>
          <a:noFill/>
          <a:ln cap="flat" cmpd="sng" w="38100">
            <a:solidFill>
              <a:srgbClr val="00B050"/>
            </a:solidFill>
            <a:prstDash val="solid"/>
            <a:round/>
            <a:headEnd len="sm" w="sm" type="none"/>
            <a:tailEnd len="sm" w="sm" type="none"/>
          </a:ln>
        </p:spPr>
      </p:cxnSp>
      <p:cxnSp>
        <p:nvCxnSpPr>
          <p:cNvPr id="916" name="Google Shape;916;p16"/>
          <p:cNvCxnSpPr/>
          <p:nvPr/>
        </p:nvCxnSpPr>
        <p:spPr>
          <a:xfrm rot="10800000">
            <a:off x="2079171" y="2738955"/>
            <a:ext cx="5388428" cy="2240962"/>
          </a:xfrm>
          <a:prstGeom prst="straightConnector1">
            <a:avLst/>
          </a:prstGeom>
          <a:noFill/>
          <a:ln cap="flat" cmpd="sng" w="38100">
            <a:solidFill>
              <a:srgbClr val="FFC000"/>
            </a:solidFill>
            <a:prstDash val="solid"/>
            <a:round/>
            <a:headEnd len="sm" w="sm" type="none"/>
            <a:tailEnd len="sm" w="sm" type="none"/>
          </a:ln>
        </p:spPr>
      </p:cxnSp>
      <p:sp>
        <p:nvSpPr>
          <p:cNvPr id="917" name="Google Shape;917;p16"/>
          <p:cNvSpPr txBox="1"/>
          <p:nvPr/>
        </p:nvSpPr>
        <p:spPr>
          <a:xfrm>
            <a:off x="6735019" y="3707233"/>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918" name="Google Shape;918;p16"/>
          <p:cNvSpPr txBox="1"/>
          <p:nvPr/>
        </p:nvSpPr>
        <p:spPr>
          <a:xfrm>
            <a:off x="7546220" y="478807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919" name="Google Shape;919;p16"/>
          <p:cNvPicPr preferRelativeResize="0"/>
          <p:nvPr/>
        </p:nvPicPr>
        <p:blipFill rotWithShape="1">
          <a:blip r:embed="rId3">
            <a:alphaModFix/>
          </a:blip>
          <a:srcRect b="19407" l="0" r="2479" t="11407"/>
          <a:stretch/>
        </p:blipFill>
        <p:spPr>
          <a:xfrm>
            <a:off x="10613575" y="3523874"/>
            <a:ext cx="793874" cy="608268"/>
          </a:xfrm>
          <a:prstGeom prst="rect">
            <a:avLst/>
          </a:prstGeom>
          <a:noFill/>
          <a:ln>
            <a:noFill/>
          </a:ln>
        </p:spPr>
      </p:pic>
      <p:pic>
        <p:nvPicPr>
          <p:cNvPr id="920" name="Google Shape;920;p16"/>
          <p:cNvPicPr preferRelativeResize="0"/>
          <p:nvPr/>
        </p:nvPicPr>
        <p:blipFill rotWithShape="1">
          <a:blip r:embed="rId3">
            <a:alphaModFix/>
          </a:blip>
          <a:srcRect b="19407" l="0" r="2479" t="11407"/>
          <a:stretch/>
        </p:blipFill>
        <p:spPr>
          <a:xfrm>
            <a:off x="9366358" y="4865497"/>
            <a:ext cx="1152781" cy="883263"/>
          </a:xfrm>
          <a:prstGeom prst="rect">
            <a:avLst/>
          </a:prstGeom>
          <a:noFill/>
          <a:ln>
            <a:noFill/>
          </a:ln>
        </p:spPr>
      </p:pic>
      <p:pic>
        <p:nvPicPr>
          <p:cNvPr id="921" name="Google Shape;921;p16"/>
          <p:cNvPicPr preferRelativeResize="0"/>
          <p:nvPr/>
        </p:nvPicPr>
        <p:blipFill rotWithShape="1">
          <a:blip r:embed="rId3">
            <a:alphaModFix/>
          </a:blip>
          <a:srcRect b="19407" l="0" r="2479" t="11407"/>
          <a:stretch/>
        </p:blipFill>
        <p:spPr>
          <a:xfrm>
            <a:off x="10624629" y="4837695"/>
            <a:ext cx="1225351" cy="938866"/>
          </a:xfrm>
          <a:prstGeom prst="rect">
            <a:avLst/>
          </a:prstGeom>
          <a:noFill/>
          <a:ln>
            <a:noFill/>
          </a:ln>
        </p:spPr>
      </p:pic>
      <p:sp>
        <p:nvSpPr>
          <p:cNvPr id="922" name="Google Shape;922;p16"/>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923" name="Google Shape;923;p16"/>
          <p:cNvSpPr/>
          <p:nvPr/>
        </p:nvSpPr>
        <p:spPr>
          <a:xfrm>
            <a:off x="6807020" y="4770064"/>
            <a:ext cx="367397" cy="752195"/>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24" name="Google Shape;924;p16"/>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925" name="Google Shape;925;p16"/>
          <p:cNvCxnSpPr/>
          <p:nvPr/>
        </p:nvCxnSpPr>
        <p:spPr>
          <a:xfrm rot="10800000">
            <a:off x="2079170" y="2577026"/>
            <a:ext cx="4907856" cy="151594"/>
          </a:xfrm>
          <a:prstGeom prst="straightConnector1">
            <a:avLst/>
          </a:prstGeom>
          <a:noFill/>
          <a:ln cap="flat" cmpd="sng" w="38100">
            <a:solidFill>
              <a:srgbClr val="B5DADD"/>
            </a:solidFill>
            <a:prstDash val="dash"/>
            <a:round/>
            <a:headEnd len="sm" w="sm" type="none"/>
            <a:tailEnd len="sm" w="sm" type="none"/>
          </a:ln>
        </p:spPr>
      </p:cxnSp>
      <p:sp>
        <p:nvSpPr>
          <p:cNvPr id="926" name="Google Shape;926;p16"/>
          <p:cNvSpPr/>
          <p:nvPr/>
        </p:nvSpPr>
        <p:spPr>
          <a:xfrm>
            <a:off x="5130711" y="4044389"/>
            <a:ext cx="367397" cy="1506039"/>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27" name="Google Shape;927;p16"/>
          <p:cNvSpPr txBox="1"/>
          <p:nvPr/>
        </p:nvSpPr>
        <p:spPr>
          <a:xfrm>
            <a:off x="3016351" y="1387979"/>
            <a:ext cx="199305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Limit to adaptation</a:t>
            </a:r>
            <a:endParaRPr/>
          </a:p>
        </p:txBody>
      </p:sp>
      <p:sp>
        <p:nvSpPr>
          <p:cNvPr id="928" name="Google Shape;928;p16"/>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929" name="Google Shape;929;p16"/>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930" name="Google Shape;930;p16"/>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931" name="Google Shape;931;p16"/>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932" name="Google Shape;932;p16"/>
          <p:cNvSpPr txBox="1"/>
          <p:nvPr/>
        </p:nvSpPr>
        <p:spPr>
          <a:xfrm>
            <a:off x="7105418" y="2542138"/>
            <a:ext cx="50865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BE0E3"/>
              </a:buClr>
              <a:buSzPts val="1800"/>
              <a:buFont typeface="Helvetica Neue"/>
              <a:buNone/>
            </a:pPr>
            <a:r>
              <a:rPr b="1" lang="en-US" sz="1800">
                <a:solidFill>
                  <a:srgbClr val="BBE0E3"/>
                </a:solidFill>
                <a:latin typeface="Helvetica Neue"/>
                <a:ea typeface="Helvetica Neue"/>
                <a:cs typeface="Helvetica Neue"/>
                <a:sym typeface="Helvetica Neue"/>
              </a:rPr>
              <a:t>More ambitious target</a:t>
            </a:r>
            <a:endParaRPr b="1" i="0" sz="1800" u="none" cap="none" strike="noStrike">
              <a:solidFill>
                <a:srgbClr val="BBE0E3"/>
              </a:solidFill>
              <a:latin typeface="Helvetica Neue"/>
              <a:ea typeface="Helvetica Neue"/>
              <a:cs typeface="Helvetica Neue"/>
              <a:sym typeface="Helvetica Neue"/>
            </a:endParaRPr>
          </a:p>
        </p:txBody>
      </p:sp>
      <p:sp>
        <p:nvSpPr>
          <p:cNvPr id="933" name="Google Shape;933;p16"/>
          <p:cNvSpPr/>
          <p:nvPr/>
        </p:nvSpPr>
        <p:spPr>
          <a:xfrm>
            <a:off x="3853475" y="2447591"/>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4" name="Google Shape;934;p16"/>
          <p:cNvSpPr/>
          <p:nvPr/>
        </p:nvSpPr>
        <p:spPr>
          <a:xfrm rot="5400000">
            <a:off x="3766934" y="2140718"/>
            <a:ext cx="491079" cy="428162"/>
          </a:xfrm>
          <a:prstGeom prst="rightArrow">
            <a:avLst>
              <a:gd fmla="val 50000" name="adj1"/>
              <a:gd fmla="val 50000" name="adj2"/>
            </a:avLst>
          </a:prstGeom>
          <a:solidFill>
            <a:schemeClr val="lt1"/>
          </a:solidFill>
          <a:ln cap="flat" cmpd="sng" w="25400">
            <a:solidFill>
              <a:srgbClr val="BB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7"/>
          <p:cNvSpPr txBox="1"/>
          <p:nvPr/>
        </p:nvSpPr>
        <p:spPr>
          <a:xfrm>
            <a:off x="419100" y="326252"/>
            <a:ext cx="11353800" cy="89255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600"/>
              <a:buFont typeface="Arial"/>
              <a:buNone/>
            </a:pPr>
            <a:r>
              <a:rPr lang="en-US" sz="2600">
                <a:solidFill>
                  <a:schemeClr val="dk1"/>
                </a:solidFill>
                <a:latin typeface="Arial"/>
                <a:ea typeface="Arial"/>
                <a:cs typeface="Arial"/>
                <a:sym typeface="Arial"/>
              </a:rPr>
              <a:t>There will be stronger limit to adaptation to achieve its target and </a:t>
            </a:r>
            <a:r>
              <a:rPr b="1" lang="en-US" sz="2600">
                <a:solidFill>
                  <a:schemeClr val="dk1"/>
                </a:solidFill>
                <a:latin typeface="Arial"/>
                <a:ea typeface="Arial"/>
                <a:cs typeface="Arial"/>
                <a:sym typeface="Arial"/>
              </a:rPr>
              <a:t>more ambitious climate mitigation is need</a:t>
            </a:r>
            <a:r>
              <a:rPr lang="en-US" sz="2600">
                <a:solidFill>
                  <a:schemeClr val="dk1"/>
                </a:solidFill>
                <a:latin typeface="Arial"/>
                <a:ea typeface="Arial"/>
                <a:cs typeface="Arial"/>
                <a:sym typeface="Arial"/>
              </a:rPr>
              <a:t>.</a:t>
            </a:r>
            <a:endParaRPr i="0" sz="2600" u="none" cap="none" strike="noStrike">
              <a:solidFill>
                <a:schemeClr val="dk1"/>
              </a:solidFill>
              <a:latin typeface="Arial"/>
              <a:ea typeface="Arial"/>
              <a:cs typeface="Arial"/>
              <a:sym typeface="Arial"/>
            </a:endParaRPr>
          </a:p>
        </p:txBody>
      </p:sp>
      <p:cxnSp>
        <p:nvCxnSpPr>
          <p:cNvPr id="941" name="Google Shape;941;p17"/>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942" name="Google Shape;942;p17"/>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943" name="Google Shape;943;p17"/>
          <p:cNvCxnSpPr/>
          <p:nvPr/>
        </p:nvCxnSpPr>
        <p:spPr>
          <a:xfrm rot="10800000">
            <a:off x="2079171" y="1945578"/>
            <a:ext cx="5388428" cy="1981699"/>
          </a:xfrm>
          <a:prstGeom prst="straightConnector1">
            <a:avLst/>
          </a:prstGeom>
          <a:noFill/>
          <a:ln cap="flat" cmpd="sng" w="38100">
            <a:solidFill>
              <a:srgbClr val="00B050"/>
            </a:solidFill>
            <a:prstDash val="solid"/>
            <a:round/>
            <a:headEnd len="sm" w="sm" type="none"/>
            <a:tailEnd len="sm" w="sm" type="none"/>
          </a:ln>
        </p:spPr>
      </p:cxnSp>
      <p:cxnSp>
        <p:nvCxnSpPr>
          <p:cNvPr id="944" name="Google Shape;944;p17"/>
          <p:cNvCxnSpPr/>
          <p:nvPr/>
        </p:nvCxnSpPr>
        <p:spPr>
          <a:xfrm rot="10800000">
            <a:off x="2079171" y="2738955"/>
            <a:ext cx="5388428" cy="2240962"/>
          </a:xfrm>
          <a:prstGeom prst="straightConnector1">
            <a:avLst/>
          </a:prstGeom>
          <a:noFill/>
          <a:ln cap="flat" cmpd="sng" w="38100">
            <a:solidFill>
              <a:srgbClr val="FFC000"/>
            </a:solidFill>
            <a:prstDash val="solid"/>
            <a:round/>
            <a:headEnd len="sm" w="sm" type="none"/>
            <a:tailEnd len="sm" w="sm" type="none"/>
          </a:ln>
        </p:spPr>
      </p:cxnSp>
      <p:sp>
        <p:nvSpPr>
          <p:cNvPr id="945" name="Google Shape;945;p17"/>
          <p:cNvSpPr txBox="1"/>
          <p:nvPr/>
        </p:nvSpPr>
        <p:spPr>
          <a:xfrm>
            <a:off x="6735019" y="3707233"/>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946" name="Google Shape;946;p17"/>
          <p:cNvSpPr txBox="1"/>
          <p:nvPr/>
        </p:nvSpPr>
        <p:spPr>
          <a:xfrm>
            <a:off x="7546220" y="478807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947" name="Google Shape;947;p17"/>
          <p:cNvPicPr preferRelativeResize="0"/>
          <p:nvPr/>
        </p:nvPicPr>
        <p:blipFill rotWithShape="1">
          <a:blip r:embed="rId3">
            <a:alphaModFix/>
          </a:blip>
          <a:srcRect b="19407" l="0" r="2479" t="11407"/>
          <a:stretch/>
        </p:blipFill>
        <p:spPr>
          <a:xfrm>
            <a:off x="10613575" y="3523874"/>
            <a:ext cx="793874" cy="608268"/>
          </a:xfrm>
          <a:prstGeom prst="rect">
            <a:avLst/>
          </a:prstGeom>
          <a:noFill/>
          <a:ln>
            <a:noFill/>
          </a:ln>
        </p:spPr>
      </p:pic>
      <p:pic>
        <p:nvPicPr>
          <p:cNvPr id="948" name="Google Shape;948;p17"/>
          <p:cNvPicPr preferRelativeResize="0"/>
          <p:nvPr/>
        </p:nvPicPr>
        <p:blipFill rotWithShape="1">
          <a:blip r:embed="rId3">
            <a:alphaModFix/>
          </a:blip>
          <a:srcRect b="19407" l="0" r="2479" t="11407"/>
          <a:stretch/>
        </p:blipFill>
        <p:spPr>
          <a:xfrm>
            <a:off x="9366358" y="4865497"/>
            <a:ext cx="1152781" cy="883263"/>
          </a:xfrm>
          <a:prstGeom prst="rect">
            <a:avLst/>
          </a:prstGeom>
          <a:noFill/>
          <a:ln>
            <a:noFill/>
          </a:ln>
        </p:spPr>
      </p:pic>
      <p:pic>
        <p:nvPicPr>
          <p:cNvPr id="949" name="Google Shape;949;p17"/>
          <p:cNvPicPr preferRelativeResize="0"/>
          <p:nvPr/>
        </p:nvPicPr>
        <p:blipFill rotWithShape="1">
          <a:blip r:embed="rId3">
            <a:alphaModFix/>
          </a:blip>
          <a:srcRect b="19407" l="0" r="2479" t="11407"/>
          <a:stretch/>
        </p:blipFill>
        <p:spPr>
          <a:xfrm>
            <a:off x="10624629" y="4837695"/>
            <a:ext cx="1225351" cy="938866"/>
          </a:xfrm>
          <a:prstGeom prst="rect">
            <a:avLst/>
          </a:prstGeom>
          <a:noFill/>
          <a:ln>
            <a:noFill/>
          </a:ln>
        </p:spPr>
      </p:pic>
      <p:sp>
        <p:nvSpPr>
          <p:cNvPr id="950" name="Google Shape;950;p17"/>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951" name="Google Shape;951;p17"/>
          <p:cNvSpPr/>
          <p:nvPr/>
        </p:nvSpPr>
        <p:spPr>
          <a:xfrm>
            <a:off x="6807020" y="4770064"/>
            <a:ext cx="367397" cy="752195"/>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52" name="Google Shape;952;p17"/>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953" name="Google Shape;953;p17"/>
          <p:cNvCxnSpPr/>
          <p:nvPr/>
        </p:nvCxnSpPr>
        <p:spPr>
          <a:xfrm rot="10800000">
            <a:off x="2079170" y="2577026"/>
            <a:ext cx="4907856" cy="151594"/>
          </a:xfrm>
          <a:prstGeom prst="straightConnector1">
            <a:avLst/>
          </a:prstGeom>
          <a:noFill/>
          <a:ln cap="flat" cmpd="sng" w="38100">
            <a:solidFill>
              <a:srgbClr val="B5DADD"/>
            </a:solidFill>
            <a:prstDash val="dash"/>
            <a:round/>
            <a:headEnd len="sm" w="sm" type="none"/>
            <a:tailEnd len="sm" w="sm" type="none"/>
          </a:ln>
        </p:spPr>
      </p:cxnSp>
      <p:sp>
        <p:nvSpPr>
          <p:cNvPr id="954" name="Google Shape;954;p17"/>
          <p:cNvSpPr/>
          <p:nvPr/>
        </p:nvSpPr>
        <p:spPr>
          <a:xfrm>
            <a:off x="5130711" y="4044389"/>
            <a:ext cx="367397" cy="1506039"/>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55" name="Google Shape;955;p17"/>
          <p:cNvSpPr/>
          <p:nvPr/>
        </p:nvSpPr>
        <p:spPr>
          <a:xfrm>
            <a:off x="5115721" y="3123416"/>
            <a:ext cx="367397" cy="926971"/>
          </a:xfrm>
          <a:prstGeom prst="rect">
            <a:avLst/>
          </a:prstGeom>
          <a:solidFill>
            <a:srgbClr val="92D05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56" name="Google Shape;956;p17"/>
          <p:cNvSpPr/>
          <p:nvPr/>
        </p:nvSpPr>
        <p:spPr>
          <a:xfrm>
            <a:off x="6810140" y="3735130"/>
            <a:ext cx="367397" cy="1034934"/>
          </a:xfrm>
          <a:prstGeom prst="rect">
            <a:avLst/>
          </a:prstGeom>
          <a:solidFill>
            <a:srgbClr val="92D05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57" name="Google Shape;957;p17"/>
          <p:cNvSpPr txBox="1"/>
          <p:nvPr/>
        </p:nvSpPr>
        <p:spPr>
          <a:xfrm>
            <a:off x="3016351" y="1387979"/>
            <a:ext cx="199305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Limit to adaptation</a:t>
            </a:r>
            <a:endParaRPr/>
          </a:p>
        </p:txBody>
      </p:sp>
      <p:sp>
        <p:nvSpPr>
          <p:cNvPr id="958" name="Google Shape;958;p17"/>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959" name="Google Shape;959;p17"/>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960" name="Google Shape;960;p17"/>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961" name="Google Shape;961;p17"/>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962" name="Google Shape;962;p17"/>
          <p:cNvSpPr txBox="1"/>
          <p:nvPr/>
        </p:nvSpPr>
        <p:spPr>
          <a:xfrm>
            <a:off x="7105418" y="2542138"/>
            <a:ext cx="50865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BE0E3"/>
              </a:buClr>
              <a:buSzPts val="1800"/>
              <a:buFont typeface="Helvetica Neue"/>
              <a:buNone/>
            </a:pPr>
            <a:r>
              <a:rPr b="1" lang="en-US" sz="1800">
                <a:solidFill>
                  <a:srgbClr val="BBE0E3"/>
                </a:solidFill>
                <a:latin typeface="Helvetica Neue"/>
                <a:ea typeface="Helvetica Neue"/>
                <a:cs typeface="Helvetica Neue"/>
                <a:sym typeface="Helvetica Neue"/>
              </a:rPr>
              <a:t>More ambitious target</a:t>
            </a:r>
            <a:endParaRPr b="1" i="0" sz="1800" u="none" cap="none" strike="noStrike">
              <a:solidFill>
                <a:srgbClr val="BBE0E3"/>
              </a:solidFill>
              <a:latin typeface="Helvetica Neue"/>
              <a:ea typeface="Helvetica Neue"/>
              <a:cs typeface="Helvetica Neue"/>
              <a:sym typeface="Helvetica Neue"/>
            </a:endParaRPr>
          </a:p>
        </p:txBody>
      </p:sp>
      <p:sp>
        <p:nvSpPr>
          <p:cNvPr id="963" name="Google Shape;963;p17"/>
          <p:cNvSpPr/>
          <p:nvPr/>
        </p:nvSpPr>
        <p:spPr>
          <a:xfrm>
            <a:off x="3853475" y="2447591"/>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4" name="Google Shape;964;p17"/>
          <p:cNvSpPr/>
          <p:nvPr/>
        </p:nvSpPr>
        <p:spPr>
          <a:xfrm rot="5400000">
            <a:off x="3766934" y="2140718"/>
            <a:ext cx="491079" cy="428162"/>
          </a:xfrm>
          <a:prstGeom prst="rightArrow">
            <a:avLst>
              <a:gd fmla="val 50000" name="adj1"/>
              <a:gd fmla="val 50000" name="adj2"/>
            </a:avLst>
          </a:prstGeom>
          <a:solidFill>
            <a:schemeClr val="lt1"/>
          </a:solidFill>
          <a:ln cap="flat" cmpd="sng" w="25400">
            <a:solidFill>
              <a:srgbClr val="BB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5" name="Google Shape;965;p17"/>
          <p:cNvSpPr/>
          <p:nvPr/>
        </p:nvSpPr>
        <p:spPr>
          <a:xfrm rot="5400000">
            <a:off x="2709404" y="3908315"/>
            <a:ext cx="2647384" cy="476032"/>
          </a:xfrm>
          <a:prstGeom prst="rightArrow">
            <a:avLst>
              <a:gd fmla="val 50000" name="adj1"/>
              <a:gd fmla="val 50000" name="adj2"/>
            </a:avLst>
          </a:prstGeom>
          <a:solidFill>
            <a:schemeClr val="lt1"/>
          </a:solidFill>
          <a:ln cap="flat" cmpd="sng" w="25400">
            <a:solidFill>
              <a:srgbClr val="BB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8"/>
          <p:cNvSpPr txBox="1"/>
          <p:nvPr/>
        </p:nvSpPr>
        <p:spPr>
          <a:xfrm>
            <a:off x="419100" y="326252"/>
            <a:ext cx="11353800" cy="89255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600"/>
              <a:buFont typeface="Arial"/>
              <a:buNone/>
            </a:pPr>
            <a:r>
              <a:rPr i="0" lang="en-US" sz="2600" u="none" cap="none" strike="noStrike">
                <a:solidFill>
                  <a:schemeClr val="dk1"/>
                </a:solidFill>
                <a:latin typeface="Arial"/>
                <a:ea typeface="Arial"/>
                <a:cs typeface="Arial"/>
                <a:sym typeface="Arial"/>
              </a:rPr>
              <a:t>Limit to ad</a:t>
            </a:r>
            <a:r>
              <a:rPr lang="en-US" sz="2600">
                <a:solidFill>
                  <a:schemeClr val="dk1"/>
                </a:solidFill>
                <a:latin typeface="Arial"/>
                <a:ea typeface="Arial"/>
                <a:cs typeface="Arial"/>
                <a:sym typeface="Arial"/>
              </a:rPr>
              <a:t>aptation and the level of un-adapted impacts are bigger for more climate-sensitive fishereis</a:t>
            </a:r>
            <a:endParaRPr i="0" sz="2600" u="none" cap="none" strike="noStrike">
              <a:solidFill>
                <a:schemeClr val="dk1"/>
              </a:solidFill>
              <a:latin typeface="Arial"/>
              <a:ea typeface="Arial"/>
              <a:cs typeface="Arial"/>
              <a:sym typeface="Arial"/>
            </a:endParaRPr>
          </a:p>
        </p:txBody>
      </p:sp>
      <p:cxnSp>
        <p:nvCxnSpPr>
          <p:cNvPr id="972" name="Google Shape;972;p18"/>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973" name="Google Shape;973;p18"/>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974" name="Google Shape;974;p18"/>
          <p:cNvCxnSpPr/>
          <p:nvPr/>
        </p:nvCxnSpPr>
        <p:spPr>
          <a:xfrm rot="10800000">
            <a:off x="2079171" y="1945579"/>
            <a:ext cx="5467049" cy="2572673"/>
          </a:xfrm>
          <a:prstGeom prst="straightConnector1">
            <a:avLst/>
          </a:prstGeom>
          <a:noFill/>
          <a:ln cap="flat" cmpd="sng" w="38100">
            <a:solidFill>
              <a:srgbClr val="00B050"/>
            </a:solidFill>
            <a:prstDash val="solid"/>
            <a:round/>
            <a:headEnd len="sm" w="sm" type="none"/>
            <a:tailEnd len="sm" w="sm" type="none"/>
          </a:ln>
        </p:spPr>
      </p:cxnSp>
      <p:cxnSp>
        <p:nvCxnSpPr>
          <p:cNvPr id="975" name="Google Shape;975;p18"/>
          <p:cNvCxnSpPr/>
          <p:nvPr/>
        </p:nvCxnSpPr>
        <p:spPr>
          <a:xfrm rot="10800000">
            <a:off x="2079172" y="2738956"/>
            <a:ext cx="5467048" cy="2739984"/>
          </a:xfrm>
          <a:prstGeom prst="straightConnector1">
            <a:avLst/>
          </a:prstGeom>
          <a:noFill/>
          <a:ln cap="flat" cmpd="sng" w="38100">
            <a:solidFill>
              <a:srgbClr val="FFC000"/>
            </a:solidFill>
            <a:prstDash val="solid"/>
            <a:round/>
            <a:headEnd len="sm" w="sm" type="none"/>
            <a:tailEnd len="sm" w="sm" type="none"/>
          </a:ln>
        </p:spPr>
      </p:cxnSp>
      <p:sp>
        <p:nvSpPr>
          <p:cNvPr id="976" name="Google Shape;976;p18"/>
          <p:cNvSpPr txBox="1"/>
          <p:nvPr/>
        </p:nvSpPr>
        <p:spPr>
          <a:xfrm>
            <a:off x="6735019" y="4276857"/>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977" name="Google Shape;977;p18"/>
          <p:cNvSpPr txBox="1"/>
          <p:nvPr/>
        </p:nvSpPr>
        <p:spPr>
          <a:xfrm>
            <a:off x="7546220" y="507288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978" name="Google Shape;978;p18"/>
          <p:cNvPicPr preferRelativeResize="0"/>
          <p:nvPr/>
        </p:nvPicPr>
        <p:blipFill rotWithShape="1">
          <a:blip r:embed="rId3">
            <a:alphaModFix/>
          </a:blip>
          <a:srcRect b="19407" l="0" r="2479" t="11407"/>
          <a:stretch/>
        </p:blipFill>
        <p:spPr>
          <a:xfrm>
            <a:off x="10613575" y="4093498"/>
            <a:ext cx="793874" cy="608268"/>
          </a:xfrm>
          <a:prstGeom prst="rect">
            <a:avLst/>
          </a:prstGeom>
          <a:noFill/>
          <a:ln>
            <a:noFill/>
          </a:ln>
        </p:spPr>
      </p:pic>
      <p:pic>
        <p:nvPicPr>
          <p:cNvPr id="979" name="Google Shape;979;p18"/>
          <p:cNvPicPr preferRelativeResize="0"/>
          <p:nvPr/>
        </p:nvPicPr>
        <p:blipFill rotWithShape="1">
          <a:blip r:embed="rId3">
            <a:alphaModFix/>
          </a:blip>
          <a:srcRect b="19407" l="0" r="2479" t="11407"/>
          <a:stretch/>
        </p:blipFill>
        <p:spPr>
          <a:xfrm>
            <a:off x="9366358" y="5150307"/>
            <a:ext cx="1152781" cy="883263"/>
          </a:xfrm>
          <a:prstGeom prst="rect">
            <a:avLst/>
          </a:prstGeom>
          <a:noFill/>
          <a:ln>
            <a:noFill/>
          </a:ln>
        </p:spPr>
      </p:pic>
      <p:pic>
        <p:nvPicPr>
          <p:cNvPr id="980" name="Google Shape;980;p18"/>
          <p:cNvPicPr preferRelativeResize="0"/>
          <p:nvPr/>
        </p:nvPicPr>
        <p:blipFill rotWithShape="1">
          <a:blip r:embed="rId3">
            <a:alphaModFix/>
          </a:blip>
          <a:srcRect b="19407" l="0" r="2479" t="11407"/>
          <a:stretch/>
        </p:blipFill>
        <p:spPr>
          <a:xfrm>
            <a:off x="10624629" y="5122505"/>
            <a:ext cx="1225351" cy="938866"/>
          </a:xfrm>
          <a:prstGeom prst="rect">
            <a:avLst/>
          </a:prstGeom>
          <a:noFill/>
          <a:ln>
            <a:noFill/>
          </a:ln>
        </p:spPr>
      </p:pic>
      <p:sp>
        <p:nvSpPr>
          <p:cNvPr id="981" name="Google Shape;981;p18"/>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982" name="Google Shape;982;p18"/>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983" name="Google Shape;983;p18"/>
          <p:cNvCxnSpPr/>
          <p:nvPr/>
        </p:nvCxnSpPr>
        <p:spPr>
          <a:xfrm rot="10800000">
            <a:off x="2079170" y="3011738"/>
            <a:ext cx="4907856" cy="151594"/>
          </a:xfrm>
          <a:prstGeom prst="straightConnector1">
            <a:avLst/>
          </a:prstGeom>
          <a:noFill/>
          <a:ln cap="flat" cmpd="sng" w="38100">
            <a:solidFill>
              <a:srgbClr val="B5DADD"/>
            </a:solidFill>
            <a:prstDash val="dash"/>
            <a:round/>
            <a:headEnd len="sm" w="sm" type="none"/>
            <a:tailEnd len="sm" w="sm" type="none"/>
          </a:ln>
        </p:spPr>
      </p:cxnSp>
      <p:sp>
        <p:nvSpPr>
          <p:cNvPr id="984" name="Google Shape;984;p18"/>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985" name="Google Shape;985;p18"/>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986" name="Google Shape;986;p18"/>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987" name="Google Shape;987;p18"/>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988" name="Google Shape;988;p18"/>
          <p:cNvSpPr/>
          <p:nvPr/>
        </p:nvSpPr>
        <p:spPr>
          <a:xfrm>
            <a:off x="6807020" y="5162199"/>
            <a:ext cx="367397" cy="360060"/>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89" name="Google Shape;989;p18"/>
          <p:cNvSpPr/>
          <p:nvPr/>
        </p:nvSpPr>
        <p:spPr>
          <a:xfrm>
            <a:off x="5130711" y="4341646"/>
            <a:ext cx="367397" cy="1208782"/>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90" name="Google Shape;990;p18"/>
          <p:cNvSpPr txBox="1"/>
          <p:nvPr/>
        </p:nvSpPr>
        <p:spPr>
          <a:xfrm>
            <a:off x="3538399" y="1881601"/>
            <a:ext cx="199305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Limit to adaptation</a:t>
            </a:r>
            <a:endParaRPr/>
          </a:p>
        </p:txBody>
      </p:sp>
      <p:sp>
        <p:nvSpPr>
          <p:cNvPr id="991" name="Google Shape;991;p18"/>
          <p:cNvSpPr/>
          <p:nvPr/>
        </p:nvSpPr>
        <p:spPr>
          <a:xfrm>
            <a:off x="4365729" y="2903245"/>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2" name="Google Shape;992;p18"/>
          <p:cNvSpPr/>
          <p:nvPr/>
        </p:nvSpPr>
        <p:spPr>
          <a:xfrm rot="5400000">
            <a:off x="4288982" y="2634340"/>
            <a:ext cx="491079" cy="428162"/>
          </a:xfrm>
          <a:prstGeom prst="rightArrow">
            <a:avLst>
              <a:gd fmla="val 50000" name="adj1"/>
              <a:gd fmla="val 50000" name="adj2"/>
            </a:avLst>
          </a:prstGeom>
          <a:solidFill>
            <a:schemeClr val="lt1"/>
          </a:solidFill>
          <a:ln cap="flat" cmpd="sng" w="25400">
            <a:solidFill>
              <a:srgbClr val="BB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cxnSp>
        <p:nvCxnSpPr>
          <p:cNvPr id="998" name="Google Shape;998;p19"/>
          <p:cNvCxnSpPr/>
          <p:nvPr/>
        </p:nvCxnSpPr>
        <p:spPr>
          <a:xfrm>
            <a:off x="2079170" y="1600200"/>
            <a:ext cx="0" cy="3951515"/>
          </a:xfrm>
          <a:prstGeom prst="straightConnector1">
            <a:avLst/>
          </a:prstGeom>
          <a:noFill/>
          <a:ln cap="flat" cmpd="sng" w="38100">
            <a:solidFill>
              <a:srgbClr val="B5DADD"/>
            </a:solidFill>
            <a:prstDash val="solid"/>
            <a:round/>
            <a:headEnd len="sm" w="sm" type="none"/>
            <a:tailEnd len="sm" w="sm" type="none"/>
          </a:ln>
        </p:spPr>
      </p:cxnSp>
      <p:cxnSp>
        <p:nvCxnSpPr>
          <p:cNvPr id="999" name="Google Shape;999;p19"/>
          <p:cNvCxnSpPr/>
          <p:nvPr/>
        </p:nvCxnSpPr>
        <p:spPr>
          <a:xfrm rot="10800000">
            <a:off x="2079170" y="5551715"/>
            <a:ext cx="6226629" cy="0"/>
          </a:xfrm>
          <a:prstGeom prst="straightConnector1">
            <a:avLst/>
          </a:prstGeom>
          <a:noFill/>
          <a:ln cap="flat" cmpd="sng" w="38100">
            <a:solidFill>
              <a:srgbClr val="B5DADD"/>
            </a:solidFill>
            <a:prstDash val="solid"/>
            <a:round/>
            <a:headEnd len="sm" w="sm" type="none"/>
            <a:tailEnd len="sm" w="sm" type="none"/>
          </a:ln>
        </p:spPr>
      </p:cxnSp>
      <p:cxnSp>
        <p:nvCxnSpPr>
          <p:cNvPr id="1000" name="Google Shape;1000;p19"/>
          <p:cNvCxnSpPr/>
          <p:nvPr/>
        </p:nvCxnSpPr>
        <p:spPr>
          <a:xfrm rot="10800000">
            <a:off x="2079171" y="1945579"/>
            <a:ext cx="5467049" cy="2572673"/>
          </a:xfrm>
          <a:prstGeom prst="straightConnector1">
            <a:avLst/>
          </a:prstGeom>
          <a:noFill/>
          <a:ln cap="flat" cmpd="sng" w="38100">
            <a:solidFill>
              <a:srgbClr val="00B050"/>
            </a:solidFill>
            <a:prstDash val="solid"/>
            <a:round/>
            <a:headEnd len="sm" w="sm" type="none"/>
            <a:tailEnd len="sm" w="sm" type="none"/>
          </a:ln>
        </p:spPr>
      </p:cxnSp>
      <p:cxnSp>
        <p:nvCxnSpPr>
          <p:cNvPr id="1001" name="Google Shape;1001;p19"/>
          <p:cNvCxnSpPr/>
          <p:nvPr/>
        </p:nvCxnSpPr>
        <p:spPr>
          <a:xfrm rot="10800000">
            <a:off x="2079172" y="2738956"/>
            <a:ext cx="5467048" cy="2739984"/>
          </a:xfrm>
          <a:prstGeom prst="straightConnector1">
            <a:avLst/>
          </a:prstGeom>
          <a:noFill/>
          <a:ln cap="flat" cmpd="sng" w="38100">
            <a:solidFill>
              <a:srgbClr val="FFC000"/>
            </a:solidFill>
            <a:prstDash val="solid"/>
            <a:round/>
            <a:headEnd len="sm" w="sm" type="none"/>
            <a:tailEnd len="sm" w="sm" type="none"/>
          </a:ln>
        </p:spPr>
      </p:cxnSp>
      <p:sp>
        <p:nvSpPr>
          <p:cNvPr id="1002" name="Google Shape;1002;p19"/>
          <p:cNvSpPr txBox="1"/>
          <p:nvPr/>
        </p:nvSpPr>
        <p:spPr>
          <a:xfrm>
            <a:off x="6735019" y="4276857"/>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050"/>
              </a:buClr>
              <a:buSzPts val="2400"/>
              <a:buFont typeface="Helvetica Neue"/>
              <a:buNone/>
            </a:pPr>
            <a:r>
              <a:rPr b="1" lang="en-US" sz="2400">
                <a:solidFill>
                  <a:srgbClr val="00B050"/>
                </a:solidFill>
                <a:latin typeface="Helvetica Neue"/>
                <a:ea typeface="Helvetica Neue"/>
                <a:cs typeface="Helvetica Neue"/>
                <a:sym typeface="Helvetica Neue"/>
              </a:rPr>
              <a:t>Sustainable</a:t>
            </a:r>
            <a:r>
              <a:rPr b="1" i="0" lang="en-US" sz="2400" u="none" cap="none" strike="noStrike">
                <a:solidFill>
                  <a:srgbClr val="00B050"/>
                </a:solidFill>
                <a:latin typeface="Helvetica Neue"/>
                <a:ea typeface="Helvetica Neue"/>
                <a:cs typeface="Helvetica Neue"/>
                <a:sym typeface="Helvetica Neue"/>
              </a:rPr>
              <a:t> fishing</a:t>
            </a:r>
            <a:endParaRPr/>
          </a:p>
        </p:txBody>
      </p:sp>
      <p:sp>
        <p:nvSpPr>
          <p:cNvPr id="1003" name="Google Shape;1003;p19"/>
          <p:cNvSpPr txBox="1"/>
          <p:nvPr/>
        </p:nvSpPr>
        <p:spPr>
          <a:xfrm>
            <a:off x="7546220" y="5072885"/>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Overfishing</a:t>
            </a:r>
            <a:endParaRPr/>
          </a:p>
        </p:txBody>
      </p:sp>
      <p:pic>
        <p:nvPicPr>
          <p:cNvPr id="1004" name="Google Shape;1004;p19"/>
          <p:cNvPicPr preferRelativeResize="0"/>
          <p:nvPr/>
        </p:nvPicPr>
        <p:blipFill rotWithShape="1">
          <a:blip r:embed="rId3">
            <a:alphaModFix/>
          </a:blip>
          <a:srcRect b="19407" l="0" r="2479" t="11407"/>
          <a:stretch/>
        </p:blipFill>
        <p:spPr>
          <a:xfrm>
            <a:off x="10613575" y="4093498"/>
            <a:ext cx="793874" cy="608268"/>
          </a:xfrm>
          <a:prstGeom prst="rect">
            <a:avLst/>
          </a:prstGeom>
          <a:noFill/>
          <a:ln>
            <a:noFill/>
          </a:ln>
        </p:spPr>
      </p:pic>
      <p:pic>
        <p:nvPicPr>
          <p:cNvPr id="1005" name="Google Shape;1005;p19"/>
          <p:cNvPicPr preferRelativeResize="0"/>
          <p:nvPr/>
        </p:nvPicPr>
        <p:blipFill rotWithShape="1">
          <a:blip r:embed="rId3">
            <a:alphaModFix/>
          </a:blip>
          <a:srcRect b="19407" l="0" r="2479" t="11407"/>
          <a:stretch/>
        </p:blipFill>
        <p:spPr>
          <a:xfrm>
            <a:off x="9366358" y="5150310"/>
            <a:ext cx="1152781" cy="883263"/>
          </a:xfrm>
          <a:prstGeom prst="rect">
            <a:avLst/>
          </a:prstGeom>
          <a:noFill/>
          <a:ln>
            <a:noFill/>
          </a:ln>
        </p:spPr>
      </p:pic>
      <p:pic>
        <p:nvPicPr>
          <p:cNvPr id="1006" name="Google Shape;1006;p19"/>
          <p:cNvPicPr preferRelativeResize="0"/>
          <p:nvPr/>
        </p:nvPicPr>
        <p:blipFill rotWithShape="1">
          <a:blip r:embed="rId3">
            <a:alphaModFix/>
          </a:blip>
          <a:srcRect b="19407" l="0" r="2479" t="11407"/>
          <a:stretch/>
        </p:blipFill>
        <p:spPr>
          <a:xfrm>
            <a:off x="10624629" y="5122508"/>
            <a:ext cx="1225351" cy="938866"/>
          </a:xfrm>
          <a:prstGeom prst="rect">
            <a:avLst/>
          </a:prstGeom>
          <a:noFill/>
          <a:ln>
            <a:noFill/>
          </a:ln>
        </p:spPr>
      </p:pic>
      <p:sp>
        <p:nvSpPr>
          <p:cNvPr id="1007" name="Google Shape;1007;p19"/>
          <p:cNvSpPr txBox="1"/>
          <p:nvPr/>
        </p:nvSpPr>
        <p:spPr>
          <a:xfrm rot="-5400000">
            <a:off x="-415931" y="3302369"/>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lt1"/>
                </a:solidFill>
                <a:latin typeface="Arial"/>
                <a:ea typeface="Arial"/>
                <a:cs typeface="Arial"/>
                <a:sym typeface="Arial"/>
              </a:rPr>
              <a:t>Maximum catch potential</a:t>
            </a:r>
            <a:endParaRPr/>
          </a:p>
        </p:txBody>
      </p:sp>
      <p:sp>
        <p:nvSpPr>
          <p:cNvPr id="1008" name="Google Shape;1008;p19"/>
          <p:cNvSpPr/>
          <p:nvPr/>
        </p:nvSpPr>
        <p:spPr>
          <a:xfrm>
            <a:off x="6807020" y="5162199"/>
            <a:ext cx="367397" cy="360060"/>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09" name="Google Shape;1009;p19"/>
          <p:cNvSpPr/>
          <p:nvPr/>
        </p:nvSpPr>
        <p:spPr>
          <a:xfrm>
            <a:off x="2623666" y="3013024"/>
            <a:ext cx="367396" cy="2537404"/>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1010" name="Google Shape;1010;p19"/>
          <p:cNvCxnSpPr/>
          <p:nvPr/>
        </p:nvCxnSpPr>
        <p:spPr>
          <a:xfrm rot="10800000">
            <a:off x="2079170" y="3011738"/>
            <a:ext cx="4907856" cy="151594"/>
          </a:xfrm>
          <a:prstGeom prst="straightConnector1">
            <a:avLst/>
          </a:prstGeom>
          <a:noFill/>
          <a:ln cap="flat" cmpd="sng" w="38100">
            <a:solidFill>
              <a:srgbClr val="B5DADD"/>
            </a:solidFill>
            <a:prstDash val="dash"/>
            <a:round/>
            <a:headEnd len="sm" w="sm" type="none"/>
            <a:tailEnd len="sm" w="sm" type="none"/>
          </a:ln>
        </p:spPr>
      </p:cxnSp>
      <p:sp>
        <p:nvSpPr>
          <p:cNvPr id="1011" name="Google Shape;1011;p19"/>
          <p:cNvSpPr/>
          <p:nvPr/>
        </p:nvSpPr>
        <p:spPr>
          <a:xfrm>
            <a:off x="5130711" y="4341646"/>
            <a:ext cx="367397" cy="1208782"/>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12" name="Google Shape;1012;p19"/>
          <p:cNvSpPr txBox="1"/>
          <p:nvPr/>
        </p:nvSpPr>
        <p:spPr>
          <a:xfrm>
            <a:off x="6594246" y="2959669"/>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400"/>
              <a:buFont typeface="Helvetica Neue"/>
              <a:buNone/>
            </a:pPr>
            <a:r>
              <a:rPr b="1" lang="en-US" sz="2400">
                <a:solidFill>
                  <a:srgbClr val="FF0000"/>
                </a:solidFill>
                <a:latin typeface="Helvetica Neue"/>
                <a:ea typeface="Helvetica Neue"/>
                <a:cs typeface="Helvetica Neue"/>
                <a:sym typeface="Helvetica Neue"/>
              </a:rPr>
              <a:t>Un-adapted impacts</a:t>
            </a:r>
            <a:endParaRPr b="1" i="0" sz="2400" u="none" cap="none" strike="noStrike">
              <a:solidFill>
                <a:srgbClr val="FF0000"/>
              </a:solidFill>
              <a:latin typeface="Helvetica Neue"/>
              <a:ea typeface="Helvetica Neue"/>
              <a:cs typeface="Helvetica Neue"/>
              <a:sym typeface="Helvetica Neue"/>
            </a:endParaRPr>
          </a:p>
        </p:txBody>
      </p:sp>
      <p:sp>
        <p:nvSpPr>
          <p:cNvPr id="1013" name="Google Shape;1013;p19"/>
          <p:cNvSpPr txBox="1"/>
          <p:nvPr/>
        </p:nvSpPr>
        <p:spPr>
          <a:xfrm>
            <a:off x="3538399" y="1881601"/>
            <a:ext cx="199305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Arial"/>
                <a:ea typeface="Arial"/>
                <a:cs typeface="Arial"/>
                <a:sym typeface="Arial"/>
              </a:rPr>
              <a:t>Limit to adaptation</a:t>
            </a:r>
            <a:endParaRPr/>
          </a:p>
        </p:txBody>
      </p:sp>
      <p:sp>
        <p:nvSpPr>
          <p:cNvPr id="1014" name="Google Shape;1014;p19"/>
          <p:cNvSpPr txBox="1"/>
          <p:nvPr/>
        </p:nvSpPr>
        <p:spPr>
          <a:xfrm>
            <a:off x="3212017" y="6333367"/>
            <a:ext cx="3962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lt1"/>
                </a:solidFill>
                <a:latin typeface="Arial"/>
                <a:ea typeface="Arial"/>
                <a:cs typeface="Arial"/>
                <a:sym typeface="Arial"/>
              </a:rPr>
              <a:t>Global mean warming (</a:t>
            </a:r>
            <a:r>
              <a:rPr b="1" baseline="30000" lang="en-US" sz="2200">
                <a:solidFill>
                  <a:schemeClr val="lt1"/>
                </a:solidFill>
                <a:latin typeface="Arial"/>
                <a:ea typeface="Arial"/>
                <a:cs typeface="Arial"/>
                <a:sym typeface="Arial"/>
              </a:rPr>
              <a:t>o</a:t>
            </a:r>
            <a:r>
              <a:rPr b="1" lang="en-US" sz="2200">
                <a:solidFill>
                  <a:schemeClr val="lt1"/>
                </a:solidFill>
                <a:latin typeface="Arial"/>
                <a:ea typeface="Arial"/>
                <a:cs typeface="Arial"/>
                <a:sym typeface="Arial"/>
              </a:rPr>
              <a:t>C)</a:t>
            </a:r>
            <a:endParaRPr/>
          </a:p>
        </p:txBody>
      </p:sp>
      <p:sp>
        <p:nvSpPr>
          <p:cNvPr id="1015" name="Google Shape;1015;p19"/>
          <p:cNvSpPr txBox="1"/>
          <p:nvPr/>
        </p:nvSpPr>
        <p:spPr>
          <a:xfrm>
            <a:off x="1746625" y="5672776"/>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Present day</a:t>
            </a:r>
            <a:endParaRPr/>
          </a:p>
        </p:txBody>
      </p:sp>
      <p:sp>
        <p:nvSpPr>
          <p:cNvPr id="1016" name="Google Shape;1016;p19"/>
          <p:cNvSpPr txBox="1"/>
          <p:nvPr/>
        </p:nvSpPr>
        <p:spPr>
          <a:xfrm>
            <a:off x="6096000" y="5563926"/>
            <a:ext cx="184843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Weak mitigation</a:t>
            </a:r>
            <a:endParaRPr/>
          </a:p>
        </p:txBody>
      </p:sp>
      <p:sp>
        <p:nvSpPr>
          <p:cNvPr id="1017" name="Google Shape;1017;p19"/>
          <p:cNvSpPr txBox="1"/>
          <p:nvPr/>
        </p:nvSpPr>
        <p:spPr>
          <a:xfrm>
            <a:off x="4317884" y="5581171"/>
            <a:ext cx="199305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Stronger mitigation</a:t>
            </a:r>
            <a:endParaRPr/>
          </a:p>
        </p:txBody>
      </p:sp>
      <p:sp>
        <p:nvSpPr>
          <p:cNvPr id="1018" name="Google Shape;1018;p19"/>
          <p:cNvSpPr/>
          <p:nvPr/>
        </p:nvSpPr>
        <p:spPr>
          <a:xfrm>
            <a:off x="4586990" y="3087974"/>
            <a:ext cx="2608289" cy="1259174"/>
          </a:xfrm>
          <a:custGeom>
            <a:rect b="b" l="l" r="r" t="t"/>
            <a:pathLst>
              <a:path extrusionOk="0" h="1259174" w="2608289">
                <a:moveTo>
                  <a:pt x="0" y="0"/>
                </a:moveTo>
                <a:lnTo>
                  <a:pt x="2608289" y="89941"/>
                </a:lnTo>
                <a:lnTo>
                  <a:pt x="2608289" y="1259174"/>
                </a:lnTo>
                <a:lnTo>
                  <a:pt x="0" y="0"/>
                </a:lnTo>
                <a:close/>
              </a:path>
            </a:pathLst>
          </a:custGeom>
          <a:solidFill>
            <a:srgbClr val="FF0000">
              <a:alpha val="49803"/>
            </a:srgbClr>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9" name="Google Shape;1019;p19"/>
          <p:cNvSpPr txBox="1"/>
          <p:nvPr/>
        </p:nvSpPr>
        <p:spPr>
          <a:xfrm>
            <a:off x="419100" y="326252"/>
            <a:ext cx="11353800" cy="89255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600"/>
              <a:buFont typeface="Arial"/>
              <a:buNone/>
            </a:pPr>
            <a:r>
              <a:rPr i="0" lang="en-US" sz="2600" u="none" cap="none" strike="noStrike">
                <a:solidFill>
                  <a:schemeClr val="dk1"/>
                </a:solidFill>
                <a:latin typeface="Arial"/>
                <a:ea typeface="Arial"/>
                <a:cs typeface="Arial"/>
                <a:sym typeface="Arial"/>
              </a:rPr>
              <a:t>Limit to ad</a:t>
            </a:r>
            <a:r>
              <a:rPr lang="en-US" sz="2600">
                <a:solidFill>
                  <a:schemeClr val="dk1"/>
                </a:solidFill>
                <a:latin typeface="Arial"/>
                <a:ea typeface="Arial"/>
                <a:cs typeface="Arial"/>
                <a:sym typeface="Arial"/>
              </a:rPr>
              <a:t>aptation and the level of un-adapted impacts are bigger for more climate-sensitive fishereis</a:t>
            </a:r>
            <a:endParaRPr i="0" sz="2600" u="none" cap="none" strike="noStrike">
              <a:solidFill>
                <a:schemeClr val="dk1"/>
              </a:solidFill>
              <a:latin typeface="Arial"/>
              <a:ea typeface="Arial"/>
              <a:cs typeface="Arial"/>
              <a:sym typeface="Arial"/>
            </a:endParaRPr>
          </a:p>
        </p:txBody>
      </p:sp>
      <p:sp>
        <p:nvSpPr>
          <p:cNvPr id="1020" name="Google Shape;1020;p19"/>
          <p:cNvSpPr/>
          <p:nvPr/>
        </p:nvSpPr>
        <p:spPr>
          <a:xfrm>
            <a:off x="4365729" y="2903245"/>
            <a:ext cx="367396" cy="310547"/>
          </a:xfrm>
          <a:prstGeom prst="sun">
            <a:avLst>
              <a:gd fmla="val 25000"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1" name="Google Shape;1021;p19"/>
          <p:cNvSpPr/>
          <p:nvPr/>
        </p:nvSpPr>
        <p:spPr>
          <a:xfrm rot="5400000">
            <a:off x="4288982" y="2634340"/>
            <a:ext cx="491079" cy="428162"/>
          </a:xfrm>
          <a:prstGeom prst="rightArrow">
            <a:avLst>
              <a:gd fmla="val 50000" name="adj1"/>
              <a:gd fmla="val 50000" name="adj2"/>
            </a:avLst>
          </a:prstGeom>
          <a:solidFill>
            <a:schemeClr val="lt1"/>
          </a:solidFill>
          <a:ln cap="flat" cmpd="sng" w="25400">
            <a:solidFill>
              <a:srgbClr val="BB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saupcatch2.jpg" id="553" name="Google Shape;553;p2"/>
          <p:cNvPicPr preferRelativeResize="0"/>
          <p:nvPr/>
        </p:nvPicPr>
        <p:blipFill rotWithShape="1">
          <a:blip r:embed="rId3">
            <a:alphaModFix/>
          </a:blip>
          <a:srcRect b="0" l="0" r="0" t="0"/>
          <a:stretch/>
        </p:blipFill>
        <p:spPr>
          <a:xfrm>
            <a:off x="2672863" y="1141200"/>
            <a:ext cx="5924571" cy="5184000"/>
          </a:xfrm>
          <a:prstGeom prst="rect">
            <a:avLst/>
          </a:prstGeom>
          <a:noFill/>
          <a:ln>
            <a:noFill/>
          </a:ln>
        </p:spPr>
      </p:pic>
      <p:sp>
        <p:nvSpPr>
          <p:cNvPr id="554" name="Google Shape;554;p2"/>
          <p:cNvSpPr txBox="1"/>
          <p:nvPr>
            <p:ph type="title"/>
          </p:nvPr>
        </p:nvSpPr>
        <p:spPr>
          <a:xfrm>
            <a:off x="1237397" y="100227"/>
            <a:ext cx="10008358"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latin typeface="Times New Roman"/>
                <a:ea typeface="Times New Roman"/>
                <a:cs typeface="Times New Roman"/>
                <a:sym typeface="Times New Roman"/>
              </a:rPr>
              <a:t>Global seafood production: ‘peak fish’ </a:t>
            </a:r>
            <a:endParaRPr/>
          </a:p>
        </p:txBody>
      </p:sp>
      <p:sp>
        <p:nvSpPr>
          <p:cNvPr id="555" name="Google Shape;555;p2"/>
          <p:cNvSpPr txBox="1"/>
          <p:nvPr/>
        </p:nvSpPr>
        <p:spPr>
          <a:xfrm>
            <a:off x="1752600" y="6488668"/>
            <a:ext cx="3570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Data source: Pauly &amp; Zeller (2016)</a:t>
            </a:r>
            <a:endParaRPr/>
          </a:p>
        </p:txBody>
      </p:sp>
      <p:sp>
        <p:nvSpPr>
          <p:cNvPr id="556" name="Google Shape;556;p2"/>
          <p:cNvSpPr txBox="1"/>
          <p:nvPr/>
        </p:nvSpPr>
        <p:spPr>
          <a:xfrm>
            <a:off x="6991800" y="4572000"/>
            <a:ext cx="14478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2000"/>
              <a:buFont typeface="Arial"/>
              <a:buNone/>
            </a:pPr>
            <a:r>
              <a:rPr b="1" i="0" lang="en-US" sz="2000" u="none" cap="none" strike="noStrike">
                <a:solidFill>
                  <a:srgbClr val="3F3F3F"/>
                </a:solidFill>
                <a:latin typeface="Arial"/>
                <a:ea typeface="Arial"/>
                <a:cs typeface="Arial"/>
                <a:sym typeface="Arial"/>
              </a:rPr>
              <a:t>Fish</a:t>
            </a:r>
            <a:endParaRPr/>
          </a:p>
        </p:txBody>
      </p:sp>
      <p:sp>
        <p:nvSpPr>
          <p:cNvPr id="557" name="Google Shape;557;p2"/>
          <p:cNvSpPr txBox="1"/>
          <p:nvPr/>
        </p:nvSpPr>
        <p:spPr>
          <a:xfrm>
            <a:off x="3494008" y="2647890"/>
            <a:ext cx="18288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90"/>
              </a:buClr>
              <a:buSzPts val="2000"/>
              <a:buFont typeface="Arial"/>
              <a:buNone/>
            </a:pPr>
            <a:r>
              <a:rPr b="1" i="0" lang="en-US" sz="2000" u="none" cap="none" strike="noStrike">
                <a:solidFill>
                  <a:srgbClr val="000090"/>
                </a:solidFill>
                <a:latin typeface="Arial"/>
                <a:ea typeface="Arial"/>
                <a:cs typeface="Arial"/>
                <a:sym typeface="Arial"/>
              </a:rPr>
              <a:t>Invertebrates</a:t>
            </a:r>
            <a:endParaRPr/>
          </a:p>
        </p:txBody>
      </p:sp>
      <p:cxnSp>
        <p:nvCxnSpPr>
          <p:cNvPr id="558" name="Google Shape;558;p2"/>
          <p:cNvCxnSpPr/>
          <p:nvPr/>
        </p:nvCxnSpPr>
        <p:spPr>
          <a:xfrm>
            <a:off x="4553400" y="3048000"/>
            <a:ext cx="533400" cy="30480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id="1027" name="Google Shape;1027;p20"/>
          <p:cNvPicPr preferRelativeResize="0"/>
          <p:nvPr/>
        </p:nvPicPr>
        <p:blipFill rotWithShape="1">
          <a:blip r:embed="rId3">
            <a:alphaModFix/>
          </a:blip>
          <a:srcRect b="20656" l="0" r="1822" t="7803"/>
          <a:stretch/>
        </p:blipFill>
        <p:spPr>
          <a:xfrm>
            <a:off x="1323403" y="896524"/>
            <a:ext cx="9545193" cy="5989063"/>
          </a:xfrm>
          <a:prstGeom prst="rect">
            <a:avLst/>
          </a:prstGeom>
          <a:noFill/>
          <a:ln>
            <a:noFill/>
          </a:ln>
        </p:spPr>
      </p:pic>
      <p:sp>
        <p:nvSpPr>
          <p:cNvPr id="1028" name="Google Shape;1028;p20"/>
          <p:cNvSpPr txBox="1"/>
          <p:nvPr/>
        </p:nvSpPr>
        <p:spPr>
          <a:xfrm>
            <a:off x="1323403" y="6608588"/>
            <a:ext cx="688041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FFFFFF"/>
                </a:solidFill>
                <a:latin typeface="Times New Roman"/>
                <a:ea typeface="Times New Roman"/>
                <a:cs typeface="Times New Roman"/>
                <a:sym typeface="Times New Roman"/>
              </a:rPr>
              <a:t>Source: https://www.techrepublic.com/article/why-your-data-analysis-may-be-doomed-from-the-start/</a:t>
            </a:r>
            <a:endParaRPr b="1" i="0" sz="1200" u="none" cap="none" strike="noStrike">
              <a:solidFill>
                <a:srgbClr val="FFFFFF"/>
              </a:solidFill>
              <a:latin typeface="Times New Roman"/>
              <a:ea typeface="Times New Roman"/>
              <a:cs typeface="Times New Roman"/>
              <a:sym typeface="Times New Roman"/>
            </a:endParaRPr>
          </a:p>
        </p:txBody>
      </p:sp>
      <p:sp>
        <p:nvSpPr>
          <p:cNvPr id="1029" name="Google Shape;1029;p20"/>
          <p:cNvSpPr txBox="1"/>
          <p:nvPr/>
        </p:nvSpPr>
        <p:spPr>
          <a:xfrm>
            <a:off x="914399" y="130911"/>
            <a:ext cx="10363200" cy="7472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400">
                <a:solidFill>
                  <a:schemeClr val="lt1"/>
                </a:solidFill>
                <a:latin typeface="Arial"/>
                <a:ea typeface="Arial"/>
                <a:cs typeface="Arial"/>
                <a:sym typeface="Arial"/>
              </a:rPr>
              <a:t>Modelling and data analysis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21"/>
          <p:cNvSpPr txBox="1"/>
          <p:nvPr/>
        </p:nvSpPr>
        <p:spPr>
          <a:xfrm>
            <a:off x="6357256" y="6453770"/>
            <a:ext cx="5334001"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rgbClr val="FFFFFF"/>
                </a:solidFill>
                <a:latin typeface="Arial"/>
                <a:ea typeface="Arial"/>
                <a:cs typeface="Arial"/>
                <a:sym typeface="Arial"/>
              </a:rPr>
              <a:t>Cheung et al. (in prep.)</a:t>
            </a:r>
            <a:endParaRPr/>
          </a:p>
        </p:txBody>
      </p:sp>
      <p:pic>
        <p:nvPicPr>
          <p:cNvPr id="1036" name="Google Shape;1036;p21"/>
          <p:cNvPicPr preferRelativeResize="0"/>
          <p:nvPr/>
        </p:nvPicPr>
        <p:blipFill rotWithShape="1">
          <a:blip r:embed="rId3">
            <a:alphaModFix/>
          </a:blip>
          <a:srcRect b="0" l="0" r="0" t="0"/>
          <a:stretch/>
        </p:blipFill>
        <p:spPr>
          <a:xfrm>
            <a:off x="777217" y="1432249"/>
            <a:ext cx="6330043" cy="5425751"/>
          </a:xfrm>
          <a:prstGeom prst="rect">
            <a:avLst/>
          </a:prstGeom>
          <a:noFill/>
          <a:ln>
            <a:noFill/>
          </a:ln>
        </p:spPr>
      </p:pic>
      <p:sp>
        <p:nvSpPr>
          <p:cNvPr id="1037" name="Google Shape;1037;p21"/>
          <p:cNvSpPr txBox="1"/>
          <p:nvPr/>
        </p:nvSpPr>
        <p:spPr>
          <a:xfrm>
            <a:off x="2383006" y="6290755"/>
            <a:ext cx="3962400" cy="43088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Arial"/>
                <a:ea typeface="Arial"/>
                <a:cs typeface="Arial"/>
                <a:sym typeface="Arial"/>
              </a:rPr>
              <a:t>Global mean warming (</a:t>
            </a:r>
            <a:r>
              <a:rPr baseline="30000" lang="en-US" sz="2200">
                <a:solidFill>
                  <a:srgbClr val="000000"/>
                </a:solidFill>
                <a:latin typeface="Arial"/>
                <a:ea typeface="Arial"/>
                <a:cs typeface="Arial"/>
                <a:sym typeface="Arial"/>
              </a:rPr>
              <a:t>o</a:t>
            </a:r>
            <a:r>
              <a:rPr lang="en-US" sz="2200">
                <a:solidFill>
                  <a:srgbClr val="000000"/>
                </a:solidFill>
                <a:latin typeface="Arial"/>
                <a:ea typeface="Arial"/>
                <a:cs typeface="Arial"/>
                <a:sym typeface="Arial"/>
              </a:rPr>
              <a:t>C)</a:t>
            </a:r>
            <a:endParaRPr/>
          </a:p>
        </p:txBody>
      </p:sp>
      <p:sp>
        <p:nvSpPr>
          <p:cNvPr id="1038" name="Google Shape;1038;p21"/>
          <p:cNvSpPr txBox="1"/>
          <p:nvPr/>
        </p:nvSpPr>
        <p:spPr>
          <a:xfrm rot="-5400000">
            <a:off x="-799317" y="3536722"/>
            <a:ext cx="3962400" cy="43088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Arial"/>
                <a:ea typeface="Arial"/>
                <a:cs typeface="Arial"/>
                <a:sym typeface="Arial"/>
              </a:rPr>
              <a:t>Change in catch potential (%)</a:t>
            </a:r>
            <a:endParaRPr/>
          </a:p>
        </p:txBody>
      </p:sp>
      <p:sp>
        <p:nvSpPr>
          <p:cNvPr id="1039" name="Google Shape;1039;p21"/>
          <p:cNvSpPr txBox="1"/>
          <p:nvPr/>
        </p:nvSpPr>
        <p:spPr>
          <a:xfrm>
            <a:off x="7107260" y="5090878"/>
            <a:ext cx="250415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2 x fishing required for MSY</a:t>
            </a:r>
            <a:endParaRPr/>
          </a:p>
        </p:txBody>
      </p:sp>
      <p:pic>
        <p:nvPicPr>
          <p:cNvPr id="1040" name="Google Shape;1040;p21"/>
          <p:cNvPicPr preferRelativeResize="0"/>
          <p:nvPr/>
        </p:nvPicPr>
        <p:blipFill rotWithShape="1">
          <a:blip r:embed="rId4">
            <a:alphaModFix/>
          </a:blip>
          <a:srcRect b="19407" l="0" r="2479" t="11407"/>
          <a:stretch/>
        </p:blipFill>
        <p:spPr>
          <a:xfrm>
            <a:off x="8927398" y="5168303"/>
            <a:ext cx="1152781" cy="883263"/>
          </a:xfrm>
          <a:prstGeom prst="rect">
            <a:avLst/>
          </a:prstGeom>
          <a:noFill/>
          <a:ln>
            <a:noFill/>
          </a:ln>
        </p:spPr>
      </p:pic>
      <p:pic>
        <p:nvPicPr>
          <p:cNvPr id="1041" name="Google Shape;1041;p21"/>
          <p:cNvPicPr preferRelativeResize="0"/>
          <p:nvPr/>
        </p:nvPicPr>
        <p:blipFill rotWithShape="1">
          <a:blip r:embed="rId4">
            <a:alphaModFix/>
          </a:blip>
          <a:srcRect b="19407" l="0" r="2479" t="11407"/>
          <a:stretch/>
        </p:blipFill>
        <p:spPr>
          <a:xfrm>
            <a:off x="10185669" y="5140501"/>
            <a:ext cx="1225351" cy="938866"/>
          </a:xfrm>
          <a:prstGeom prst="rect">
            <a:avLst/>
          </a:prstGeom>
          <a:noFill/>
          <a:ln>
            <a:noFill/>
          </a:ln>
        </p:spPr>
      </p:pic>
      <p:sp>
        <p:nvSpPr>
          <p:cNvPr id="1042" name="Google Shape;1042;p21"/>
          <p:cNvSpPr/>
          <p:nvPr/>
        </p:nvSpPr>
        <p:spPr>
          <a:xfrm>
            <a:off x="2197001" y="3396340"/>
            <a:ext cx="367396" cy="2315253"/>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43" name="Google Shape;1043;p21"/>
          <p:cNvSpPr txBox="1"/>
          <p:nvPr/>
        </p:nvSpPr>
        <p:spPr>
          <a:xfrm>
            <a:off x="1397327" y="5866999"/>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Present day</a:t>
            </a:r>
            <a:endParaRPr/>
          </a:p>
        </p:txBody>
      </p:sp>
      <p:sp>
        <p:nvSpPr>
          <p:cNvPr id="1044" name="Google Shape;1044;p21"/>
          <p:cNvSpPr/>
          <p:nvPr/>
        </p:nvSpPr>
        <p:spPr>
          <a:xfrm>
            <a:off x="2241563" y="3262707"/>
            <a:ext cx="282886" cy="267270"/>
          </a:xfrm>
          <a:prstGeom prst="sun">
            <a:avLst>
              <a:gd fmla="val 25000" name="adj"/>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5" name="Google Shape;1045;p21"/>
          <p:cNvSpPr/>
          <p:nvPr/>
        </p:nvSpPr>
        <p:spPr>
          <a:xfrm>
            <a:off x="3771986" y="3424726"/>
            <a:ext cx="428163" cy="2286868"/>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46" name="Google Shape;1046;p21"/>
          <p:cNvSpPr txBox="1"/>
          <p:nvPr/>
        </p:nvSpPr>
        <p:spPr>
          <a:xfrm>
            <a:off x="2959964" y="2198971"/>
            <a:ext cx="199305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Arial"/>
                <a:ea typeface="Arial"/>
                <a:cs typeface="Arial"/>
                <a:sym typeface="Arial"/>
              </a:rPr>
              <a:t>Limit to adaptation</a:t>
            </a:r>
            <a:endParaRPr/>
          </a:p>
        </p:txBody>
      </p:sp>
      <p:sp>
        <p:nvSpPr>
          <p:cNvPr id="1047" name="Google Shape;1047;p21"/>
          <p:cNvSpPr/>
          <p:nvPr/>
        </p:nvSpPr>
        <p:spPr>
          <a:xfrm rot="5400000">
            <a:off x="3710547" y="2951710"/>
            <a:ext cx="491079" cy="428162"/>
          </a:xfrm>
          <a:prstGeom prst="rightArrow">
            <a:avLst>
              <a:gd fmla="val 50000" name="adj1"/>
              <a:gd fmla="val 50000" name="adj2"/>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8" name="Google Shape;1048;p21"/>
          <p:cNvSpPr txBox="1"/>
          <p:nvPr/>
        </p:nvSpPr>
        <p:spPr>
          <a:xfrm>
            <a:off x="299180" y="326252"/>
            <a:ext cx="11647982"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Global catches are ~90% of the maximum catch potential; ‘dynamic’ fisheries management at maximum sustainable yield (MSY) can adapt to 3.5-4.0 </a:t>
            </a:r>
            <a:r>
              <a:rPr baseline="30000" lang="en-US" sz="2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C warming relative to pre-industrial level  </a:t>
            </a:r>
            <a:endParaRPr i="0" sz="2000" u="none" cap="none" strike="noStrike">
              <a:solidFill>
                <a:schemeClr val="dk1"/>
              </a:solidFill>
              <a:latin typeface="Arial"/>
              <a:ea typeface="Arial"/>
              <a:cs typeface="Arial"/>
              <a:sym typeface="Arial"/>
            </a:endParaRPr>
          </a:p>
        </p:txBody>
      </p:sp>
      <p:sp>
        <p:nvSpPr>
          <p:cNvPr id="1049" name="Google Shape;1049;p21"/>
          <p:cNvSpPr txBox="1"/>
          <p:nvPr/>
        </p:nvSpPr>
        <p:spPr>
          <a:xfrm>
            <a:off x="7114989" y="3939826"/>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400"/>
              <a:buFont typeface="Helvetica Neue"/>
              <a:buNone/>
            </a:pPr>
            <a:r>
              <a:rPr b="1" i="0" lang="en-US" sz="2400" u="none" cap="none" strike="noStrike">
                <a:solidFill>
                  <a:srgbClr val="00B050"/>
                </a:solidFill>
                <a:latin typeface="Helvetica Neue"/>
                <a:ea typeface="Helvetica Neue"/>
                <a:cs typeface="Helvetica Neue"/>
                <a:sym typeface="Helvetica Neue"/>
              </a:rPr>
              <a:t>Fishing at MSY</a:t>
            </a:r>
            <a:endParaRPr/>
          </a:p>
        </p:txBody>
      </p:sp>
      <p:pic>
        <p:nvPicPr>
          <p:cNvPr id="1050" name="Google Shape;1050;p21"/>
          <p:cNvPicPr preferRelativeResize="0"/>
          <p:nvPr/>
        </p:nvPicPr>
        <p:blipFill rotWithShape="1">
          <a:blip r:embed="rId4">
            <a:alphaModFix/>
          </a:blip>
          <a:srcRect b="19407" l="0" r="2479" t="11407"/>
          <a:stretch/>
        </p:blipFill>
        <p:spPr>
          <a:xfrm>
            <a:off x="10185669" y="3670703"/>
            <a:ext cx="1152781" cy="883263"/>
          </a:xfrm>
          <a:prstGeom prst="rect">
            <a:avLst/>
          </a:prstGeom>
          <a:noFill/>
          <a:ln>
            <a:noFill/>
          </a:ln>
        </p:spPr>
      </p:pic>
      <p:sp>
        <p:nvSpPr>
          <p:cNvPr id="1051" name="Google Shape;1051;p21"/>
          <p:cNvSpPr/>
          <p:nvPr/>
        </p:nvSpPr>
        <p:spPr>
          <a:xfrm>
            <a:off x="3691190" y="5699422"/>
            <a:ext cx="528988" cy="279067"/>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56" name="Shape 1056"/>
        <p:cNvGrpSpPr/>
        <p:nvPr/>
      </p:nvGrpSpPr>
      <p:grpSpPr>
        <a:xfrm>
          <a:off x="0" y="0"/>
          <a:ext cx="0" cy="0"/>
          <a:chOff x="0" y="0"/>
          <a:chExt cx="0" cy="0"/>
        </a:xfrm>
      </p:grpSpPr>
      <p:sp>
        <p:nvSpPr>
          <p:cNvPr id="1057" name="Google Shape;1057;p22"/>
          <p:cNvSpPr txBox="1"/>
          <p:nvPr/>
        </p:nvSpPr>
        <p:spPr>
          <a:xfrm>
            <a:off x="0" y="6488668"/>
            <a:ext cx="4506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Times New Roman"/>
              <a:buNone/>
            </a:pPr>
            <a:r>
              <a:rPr b="1" lang="en-US" sz="1800">
                <a:solidFill>
                  <a:srgbClr val="FFFFFF"/>
                </a:solidFill>
                <a:latin typeface="Times New Roman"/>
                <a:ea typeface="Times New Roman"/>
                <a:cs typeface="Times New Roman"/>
                <a:sym typeface="Times New Roman"/>
              </a:rPr>
              <a:t>Bindoff, Cheung et al. (2019) IPCC SROCC</a:t>
            </a:r>
            <a:endParaRPr b="1" i="0" sz="1800" u="none" cap="none" strike="noStrike">
              <a:solidFill>
                <a:srgbClr val="FFFFFF"/>
              </a:solidFill>
              <a:latin typeface="Times New Roman"/>
              <a:ea typeface="Times New Roman"/>
              <a:cs typeface="Times New Roman"/>
              <a:sym typeface="Times New Roman"/>
            </a:endParaRPr>
          </a:p>
        </p:txBody>
      </p:sp>
      <p:pic>
        <p:nvPicPr>
          <p:cNvPr id="1058" name="Google Shape;1058;p22"/>
          <p:cNvPicPr preferRelativeResize="0"/>
          <p:nvPr/>
        </p:nvPicPr>
        <p:blipFill rotWithShape="1">
          <a:blip r:embed="rId3">
            <a:alphaModFix/>
          </a:blip>
          <a:srcRect b="0" l="0" r="0" t="0"/>
          <a:stretch/>
        </p:blipFill>
        <p:spPr>
          <a:xfrm>
            <a:off x="1526495" y="931681"/>
            <a:ext cx="8444819" cy="5556987"/>
          </a:xfrm>
          <a:prstGeom prst="rect">
            <a:avLst/>
          </a:prstGeom>
          <a:noFill/>
          <a:ln>
            <a:noFill/>
          </a:ln>
        </p:spPr>
      </p:pic>
      <p:sp>
        <p:nvSpPr>
          <p:cNvPr id="1059" name="Google Shape;1059;p22"/>
          <p:cNvSpPr txBox="1"/>
          <p:nvPr/>
        </p:nvSpPr>
        <p:spPr>
          <a:xfrm>
            <a:off x="419100" y="56113"/>
            <a:ext cx="1135380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Fisheries in tropical region e.g., Indo-Pacific Ocean are projected to be most heavily impacted by climate change. </a:t>
            </a:r>
            <a:endParaRPr i="0" sz="2400" u="none" cap="none" strike="noStrike">
              <a:solidFill>
                <a:schemeClr val="dk1"/>
              </a:solidFill>
              <a:latin typeface="Arial"/>
              <a:ea typeface="Arial"/>
              <a:cs typeface="Arial"/>
              <a:sym typeface="Arial"/>
            </a:endParaRPr>
          </a:p>
        </p:txBody>
      </p:sp>
      <p:sp>
        <p:nvSpPr>
          <p:cNvPr id="1060" name="Google Shape;1060;p22"/>
          <p:cNvSpPr txBox="1"/>
          <p:nvPr/>
        </p:nvSpPr>
        <p:spPr>
          <a:xfrm>
            <a:off x="2656597" y="5861003"/>
            <a:ext cx="6878806"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Fish as proportion of animal-sourced food (%) in present day</a:t>
            </a:r>
            <a:endParaRPr b="1" i="0" sz="1200" u="none" cap="none" strike="noStrike">
              <a:solidFill>
                <a:schemeClr val="dk1"/>
              </a:solidFill>
              <a:latin typeface="Arial"/>
              <a:ea typeface="Arial"/>
              <a:cs typeface="Arial"/>
              <a:sym typeface="Arial"/>
            </a:endParaRPr>
          </a:p>
        </p:txBody>
      </p:sp>
      <p:sp>
        <p:nvSpPr>
          <p:cNvPr id="1061" name="Google Shape;1061;p22"/>
          <p:cNvSpPr txBox="1"/>
          <p:nvPr/>
        </p:nvSpPr>
        <p:spPr>
          <a:xfrm>
            <a:off x="2309501" y="5233338"/>
            <a:ext cx="6878806"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Arial"/>
              <a:buNone/>
            </a:pPr>
            <a:r>
              <a:rPr b="1" lang="en-US" sz="1200">
                <a:solidFill>
                  <a:schemeClr val="dk1"/>
                </a:solidFill>
                <a:latin typeface="Arial"/>
                <a:ea typeface="Arial"/>
                <a:cs typeface="Arial"/>
                <a:sym typeface="Arial"/>
              </a:rPr>
              <a:t>Change in maximum catch potential (%) by 2100 under RCP8.5</a:t>
            </a:r>
            <a:endParaRPr b="1" i="0" sz="1200" u="none" cap="none" strike="noStrike">
              <a:solidFill>
                <a:schemeClr val="dk1"/>
              </a:solidFill>
              <a:latin typeface="Arial"/>
              <a:ea typeface="Arial"/>
              <a:cs typeface="Arial"/>
              <a:sym typeface="Arial"/>
            </a:endParaRPr>
          </a:p>
        </p:txBody>
      </p:sp>
      <p:sp>
        <p:nvSpPr>
          <p:cNvPr id="1062" name="Google Shape;1062;p22"/>
          <p:cNvSpPr/>
          <p:nvPr/>
        </p:nvSpPr>
        <p:spPr>
          <a:xfrm>
            <a:off x="7206343" y="2542262"/>
            <a:ext cx="2764971" cy="892552"/>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id="1068" name="Google Shape;1068;p23"/>
          <p:cNvPicPr preferRelativeResize="0"/>
          <p:nvPr/>
        </p:nvPicPr>
        <p:blipFill rotWithShape="1">
          <a:blip r:embed="rId3">
            <a:alphaModFix/>
          </a:blip>
          <a:srcRect b="0" l="0" r="0" t="0"/>
          <a:stretch/>
        </p:blipFill>
        <p:spPr>
          <a:xfrm>
            <a:off x="765318" y="1433864"/>
            <a:ext cx="6363134" cy="5454115"/>
          </a:xfrm>
          <a:prstGeom prst="rect">
            <a:avLst/>
          </a:prstGeom>
          <a:noFill/>
          <a:ln>
            <a:noFill/>
          </a:ln>
        </p:spPr>
      </p:pic>
      <p:sp>
        <p:nvSpPr>
          <p:cNvPr id="1069" name="Google Shape;1069;p23"/>
          <p:cNvSpPr txBox="1"/>
          <p:nvPr/>
        </p:nvSpPr>
        <p:spPr>
          <a:xfrm>
            <a:off x="21772" y="361208"/>
            <a:ext cx="12094029"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Indo-Pacific regions</a:t>
            </a:r>
            <a:r>
              <a:rPr lang="en-US" sz="2400">
                <a:solidFill>
                  <a:schemeClr val="dk1"/>
                </a:solidFill>
                <a:latin typeface="Arial"/>
                <a:ea typeface="Arial"/>
                <a:cs typeface="Arial"/>
                <a:sym typeface="Arial"/>
              </a:rPr>
              <a:t>: achieving the Paris Agreement (limiting warming to 1.5 </a:t>
            </a:r>
            <a:r>
              <a:rPr baseline="30000" lang="en-US" sz="2400">
                <a:solidFill>
                  <a:schemeClr val="dk1"/>
                </a:solidFill>
                <a:latin typeface="Arial"/>
                <a:ea typeface="Arial"/>
                <a:cs typeface="Arial"/>
                <a:sym typeface="Arial"/>
              </a:rPr>
              <a:t>o</a:t>
            </a:r>
            <a:r>
              <a:rPr lang="en-US" sz="2400">
                <a:solidFill>
                  <a:schemeClr val="dk1"/>
                </a:solidFill>
                <a:latin typeface="Arial"/>
                <a:ea typeface="Arial"/>
                <a:cs typeface="Arial"/>
                <a:sym typeface="Arial"/>
              </a:rPr>
              <a:t>C) and sustainable fisheries are necessary to maintain current fisheries production</a:t>
            </a:r>
            <a:endParaRPr i="0" sz="2400" u="none" cap="none" strike="noStrike">
              <a:solidFill>
                <a:schemeClr val="dk1"/>
              </a:solidFill>
              <a:latin typeface="Arial"/>
              <a:ea typeface="Arial"/>
              <a:cs typeface="Arial"/>
              <a:sym typeface="Arial"/>
            </a:endParaRPr>
          </a:p>
        </p:txBody>
      </p:sp>
      <p:sp>
        <p:nvSpPr>
          <p:cNvPr id="1070" name="Google Shape;1070;p23"/>
          <p:cNvSpPr txBox="1"/>
          <p:nvPr/>
        </p:nvSpPr>
        <p:spPr>
          <a:xfrm>
            <a:off x="6357256" y="6453770"/>
            <a:ext cx="5334001"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rgbClr val="FFFFFF"/>
                </a:solidFill>
                <a:latin typeface="Arial"/>
                <a:ea typeface="Arial"/>
                <a:cs typeface="Arial"/>
                <a:sym typeface="Arial"/>
              </a:rPr>
              <a:t>Cheung et al. (in prep.)</a:t>
            </a:r>
            <a:endParaRPr/>
          </a:p>
        </p:txBody>
      </p:sp>
      <p:sp>
        <p:nvSpPr>
          <p:cNvPr id="1071" name="Google Shape;1071;p23"/>
          <p:cNvSpPr txBox="1"/>
          <p:nvPr/>
        </p:nvSpPr>
        <p:spPr>
          <a:xfrm>
            <a:off x="2383006" y="6290755"/>
            <a:ext cx="3962400" cy="43088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Arial"/>
                <a:ea typeface="Arial"/>
                <a:cs typeface="Arial"/>
                <a:sym typeface="Arial"/>
              </a:rPr>
              <a:t>Global mean warming (</a:t>
            </a:r>
            <a:r>
              <a:rPr baseline="30000" lang="en-US" sz="2200">
                <a:solidFill>
                  <a:srgbClr val="000000"/>
                </a:solidFill>
                <a:latin typeface="Arial"/>
                <a:ea typeface="Arial"/>
                <a:cs typeface="Arial"/>
                <a:sym typeface="Arial"/>
              </a:rPr>
              <a:t>o</a:t>
            </a:r>
            <a:r>
              <a:rPr lang="en-US" sz="2200">
                <a:solidFill>
                  <a:srgbClr val="000000"/>
                </a:solidFill>
                <a:latin typeface="Arial"/>
                <a:ea typeface="Arial"/>
                <a:cs typeface="Arial"/>
                <a:sym typeface="Arial"/>
              </a:rPr>
              <a:t>C)</a:t>
            </a:r>
            <a:endParaRPr/>
          </a:p>
        </p:txBody>
      </p:sp>
      <p:sp>
        <p:nvSpPr>
          <p:cNvPr id="1072" name="Google Shape;1072;p23"/>
          <p:cNvSpPr txBox="1"/>
          <p:nvPr/>
        </p:nvSpPr>
        <p:spPr>
          <a:xfrm rot="-5400000">
            <a:off x="-799317" y="3536722"/>
            <a:ext cx="3962400" cy="43088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Arial"/>
                <a:ea typeface="Arial"/>
                <a:cs typeface="Arial"/>
                <a:sym typeface="Arial"/>
              </a:rPr>
              <a:t>Change in catch potential (%)</a:t>
            </a:r>
            <a:endParaRPr/>
          </a:p>
        </p:txBody>
      </p:sp>
      <p:sp>
        <p:nvSpPr>
          <p:cNvPr id="1073" name="Google Shape;1073;p23"/>
          <p:cNvSpPr txBox="1"/>
          <p:nvPr/>
        </p:nvSpPr>
        <p:spPr>
          <a:xfrm>
            <a:off x="7114989" y="5288588"/>
            <a:ext cx="250415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Helvetica Neue"/>
              <a:buNone/>
            </a:pPr>
            <a:r>
              <a:rPr b="1" i="0" lang="en-US" sz="2400" u="none" cap="none" strike="noStrike">
                <a:solidFill>
                  <a:srgbClr val="FFC000"/>
                </a:solidFill>
                <a:latin typeface="Helvetica Neue"/>
                <a:ea typeface="Helvetica Neue"/>
                <a:cs typeface="Helvetica Neue"/>
                <a:sym typeface="Helvetica Neue"/>
              </a:rPr>
              <a:t>2 x fishing required for MSY</a:t>
            </a:r>
            <a:endParaRPr/>
          </a:p>
        </p:txBody>
      </p:sp>
      <p:pic>
        <p:nvPicPr>
          <p:cNvPr id="1074" name="Google Shape;1074;p23"/>
          <p:cNvPicPr preferRelativeResize="0"/>
          <p:nvPr/>
        </p:nvPicPr>
        <p:blipFill rotWithShape="1">
          <a:blip r:embed="rId4">
            <a:alphaModFix/>
          </a:blip>
          <a:srcRect b="19407" l="0" r="2479" t="11407"/>
          <a:stretch/>
        </p:blipFill>
        <p:spPr>
          <a:xfrm>
            <a:off x="8927398" y="5168303"/>
            <a:ext cx="1152781" cy="883263"/>
          </a:xfrm>
          <a:prstGeom prst="rect">
            <a:avLst/>
          </a:prstGeom>
          <a:noFill/>
          <a:ln>
            <a:noFill/>
          </a:ln>
        </p:spPr>
      </p:pic>
      <p:pic>
        <p:nvPicPr>
          <p:cNvPr id="1075" name="Google Shape;1075;p23"/>
          <p:cNvPicPr preferRelativeResize="0"/>
          <p:nvPr/>
        </p:nvPicPr>
        <p:blipFill rotWithShape="1">
          <a:blip r:embed="rId4">
            <a:alphaModFix/>
          </a:blip>
          <a:srcRect b="19407" l="0" r="2479" t="11407"/>
          <a:stretch/>
        </p:blipFill>
        <p:spPr>
          <a:xfrm>
            <a:off x="10185669" y="5140501"/>
            <a:ext cx="1225351" cy="938866"/>
          </a:xfrm>
          <a:prstGeom prst="rect">
            <a:avLst/>
          </a:prstGeom>
          <a:noFill/>
          <a:ln>
            <a:noFill/>
          </a:ln>
        </p:spPr>
      </p:pic>
      <p:sp>
        <p:nvSpPr>
          <p:cNvPr id="1076" name="Google Shape;1076;p23"/>
          <p:cNvSpPr/>
          <p:nvPr/>
        </p:nvSpPr>
        <p:spPr>
          <a:xfrm>
            <a:off x="2197001" y="3243795"/>
            <a:ext cx="367396" cy="2482787"/>
          </a:xfrm>
          <a:prstGeom prst="rect">
            <a:avLst/>
          </a:prstGeom>
          <a:solidFill>
            <a:srgbClr val="606060">
              <a:alpha val="49803"/>
            </a:srgbClr>
          </a:solidFill>
          <a:ln cap="flat" cmpd="sng" w="9525">
            <a:solidFill>
              <a:srgbClr val="606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77" name="Google Shape;1077;p23"/>
          <p:cNvSpPr txBox="1"/>
          <p:nvPr/>
        </p:nvSpPr>
        <p:spPr>
          <a:xfrm>
            <a:off x="1397327" y="5926959"/>
            <a:ext cx="21214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Present day</a:t>
            </a:r>
            <a:endParaRPr/>
          </a:p>
        </p:txBody>
      </p:sp>
      <p:sp>
        <p:nvSpPr>
          <p:cNvPr id="1078" name="Google Shape;1078;p23"/>
          <p:cNvSpPr/>
          <p:nvPr/>
        </p:nvSpPr>
        <p:spPr>
          <a:xfrm>
            <a:off x="2241563" y="3112807"/>
            <a:ext cx="282886" cy="267270"/>
          </a:xfrm>
          <a:prstGeom prst="sun">
            <a:avLst>
              <a:gd fmla="val 25000" name="adj"/>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9" name="Google Shape;1079;p23"/>
          <p:cNvSpPr/>
          <p:nvPr/>
        </p:nvSpPr>
        <p:spPr>
          <a:xfrm>
            <a:off x="2697267" y="3258786"/>
            <a:ext cx="367397" cy="2467797"/>
          </a:xfrm>
          <a:prstGeom prst="rect">
            <a:avLst/>
          </a:prstGeom>
          <a:solidFill>
            <a:srgbClr val="0070C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080" name="Google Shape;1080;p23"/>
          <p:cNvSpPr txBox="1"/>
          <p:nvPr/>
        </p:nvSpPr>
        <p:spPr>
          <a:xfrm>
            <a:off x="1900235" y="2008747"/>
            <a:ext cx="199305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Arial"/>
                <a:ea typeface="Arial"/>
                <a:cs typeface="Arial"/>
                <a:sym typeface="Arial"/>
              </a:rPr>
              <a:t>Limit to adaptation</a:t>
            </a:r>
            <a:endParaRPr/>
          </a:p>
        </p:txBody>
      </p:sp>
      <p:sp>
        <p:nvSpPr>
          <p:cNvPr id="1081" name="Google Shape;1081;p23"/>
          <p:cNvSpPr/>
          <p:nvPr/>
        </p:nvSpPr>
        <p:spPr>
          <a:xfrm rot="5400000">
            <a:off x="2635828" y="2761486"/>
            <a:ext cx="491079" cy="428162"/>
          </a:xfrm>
          <a:prstGeom prst="rightArrow">
            <a:avLst>
              <a:gd fmla="val 50000" name="adj1"/>
              <a:gd fmla="val 50000" name="adj2"/>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2" name="Google Shape;1082;p23"/>
          <p:cNvSpPr txBox="1"/>
          <p:nvPr/>
        </p:nvSpPr>
        <p:spPr>
          <a:xfrm>
            <a:off x="7114989" y="4750269"/>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400"/>
              <a:buFont typeface="Helvetica Neue"/>
              <a:buNone/>
            </a:pPr>
            <a:r>
              <a:rPr b="1" i="0" lang="en-US" sz="2400" u="none" cap="none" strike="noStrike">
                <a:solidFill>
                  <a:srgbClr val="00B050"/>
                </a:solidFill>
                <a:latin typeface="Helvetica Neue"/>
                <a:ea typeface="Helvetica Neue"/>
                <a:cs typeface="Helvetica Neue"/>
                <a:sym typeface="Helvetica Neue"/>
              </a:rPr>
              <a:t>Fishing at MSY</a:t>
            </a:r>
            <a:endParaRPr/>
          </a:p>
        </p:txBody>
      </p:sp>
      <p:pic>
        <p:nvPicPr>
          <p:cNvPr id="1083" name="Google Shape;1083;p23"/>
          <p:cNvPicPr preferRelativeResize="0"/>
          <p:nvPr/>
        </p:nvPicPr>
        <p:blipFill rotWithShape="1">
          <a:blip r:embed="rId4">
            <a:alphaModFix/>
          </a:blip>
          <a:srcRect b="19407" l="0" r="2479" t="11407"/>
          <a:stretch/>
        </p:blipFill>
        <p:spPr>
          <a:xfrm>
            <a:off x="9645563" y="4189385"/>
            <a:ext cx="1152781" cy="883263"/>
          </a:xfrm>
          <a:prstGeom prst="rect">
            <a:avLst/>
          </a:prstGeom>
          <a:noFill/>
          <a:ln>
            <a:noFill/>
          </a:ln>
        </p:spPr>
      </p:pic>
      <p:sp>
        <p:nvSpPr>
          <p:cNvPr id="1084" name="Google Shape;1084;p23"/>
          <p:cNvSpPr/>
          <p:nvPr/>
        </p:nvSpPr>
        <p:spPr>
          <a:xfrm>
            <a:off x="2667286" y="5729046"/>
            <a:ext cx="528988" cy="279067"/>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The rise of the Indo-Pacific" id="1085" name="Google Shape;1085;p23"/>
          <p:cNvPicPr preferRelativeResize="0"/>
          <p:nvPr/>
        </p:nvPicPr>
        <p:blipFill rotWithShape="1">
          <a:blip r:embed="rId5">
            <a:alphaModFix/>
          </a:blip>
          <a:srcRect b="0" l="0" r="0" t="0"/>
          <a:stretch/>
        </p:blipFill>
        <p:spPr>
          <a:xfrm>
            <a:off x="7811818" y="1675910"/>
            <a:ext cx="3667490" cy="17948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descr="SZ_Indo_32.jpg" id="1090" name="Google Shape;1090;p24"/>
          <p:cNvPicPr preferRelativeResize="0"/>
          <p:nvPr/>
        </p:nvPicPr>
        <p:blipFill rotWithShape="1">
          <a:blip r:embed="rId3">
            <a:alphaModFix/>
          </a:blip>
          <a:srcRect b="0" l="-241" r="78" t="0"/>
          <a:stretch/>
        </p:blipFill>
        <p:spPr>
          <a:xfrm>
            <a:off x="0" y="-1173886"/>
            <a:ext cx="12528904" cy="9492386"/>
          </a:xfrm>
          <a:prstGeom prst="rect">
            <a:avLst/>
          </a:prstGeom>
          <a:noFill/>
          <a:ln>
            <a:noFill/>
          </a:ln>
        </p:spPr>
      </p:pic>
      <p:sp>
        <p:nvSpPr>
          <p:cNvPr id="1091" name="Google Shape;1091;p24"/>
          <p:cNvSpPr txBox="1"/>
          <p:nvPr>
            <p:ph type="title"/>
          </p:nvPr>
        </p:nvSpPr>
        <p:spPr>
          <a:xfrm>
            <a:off x="1242484" y="635002"/>
            <a:ext cx="10363200" cy="74723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lt1"/>
                </a:solidFill>
              </a:rPr>
              <a:t>PORTFOLIO OF SOLUTIONS IS NEEDED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chemeClr val="lt1"/>
                </a:solidFill>
              </a:rPr>
              <a:t>Summary</a:t>
            </a:r>
            <a:endParaRPr/>
          </a:p>
        </p:txBody>
      </p:sp>
      <p:sp>
        <p:nvSpPr>
          <p:cNvPr id="1097" name="Google Shape;1097;p25"/>
          <p:cNvSpPr txBox="1"/>
          <p:nvPr>
            <p:ph idx="1" type="body"/>
          </p:nvPr>
        </p:nvSpPr>
        <p:spPr>
          <a:xfrm>
            <a:off x="749508" y="1417639"/>
            <a:ext cx="11167671" cy="4737126"/>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rgbClr val="FFFFFF"/>
              </a:buClr>
              <a:buSzPts val="3200"/>
              <a:buFont typeface="Times New Roman"/>
              <a:buChar char="•"/>
            </a:pPr>
            <a:r>
              <a:rPr lang="en-US">
                <a:solidFill>
                  <a:srgbClr val="FFFFFF"/>
                </a:solidFill>
                <a:latin typeface="Times New Roman"/>
                <a:ea typeface="Times New Roman"/>
                <a:cs typeface="Times New Roman"/>
                <a:sym typeface="Times New Roman"/>
              </a:rPr>
              <a:t>Eliminating overfishing is a ‘no regret’ climate solution i.e., with strong co-benefits;</a:t>
            </a:r>
            <a:endParaRPr/>
          </a:p>
          <a:p>
            <a:pPr indent="-139700" lvl="0" marL="342900" rtl="0" algn="l">
              <a:spcBef>
                <a:spcPts val="640"/>
              </a:spcBef>
              <a:spcAft>
                <a:spcPts val="0"/>
              </a:spcAft>
              <a:buClr>
                <a:schemeClr val="dk1"/>
              </a:buClr>
              <a:buSzPts val="3200"/>
              <a:buFont typeface="Arial"/>
              <a:buNone/>
            </a:pPr>
            <a:r>
              <a:t/>
            </a:r>
            <a:endParaRPr>
              <a:solidFill>
                <a:srgbClr val="FFFFFF"/>
              </a:solidFill>
              <a:latin typeface="Times New Roman"/>
              <a:ea typeface="Times New Roman"/>
              <a:cs typeface="Times New Roman"/>
              <a:sym typeface="Times New Roman"/>
            </a:endParaRPr>
          </a:p>
          <a:p>
            <a:pPr indent="-342900" lvl="0" marL="342900" rtl="0" algn="l">
              <a:spcBef>
                <a:spcPts val="640"/>
              </a:spcBef>
              <a:spcAft>
                <a:spcPts val="0"/>
              </a:spcAft>
              <a:buClr>
                <a:schemeClr val="lt1"/>
              </a:buClr>
              <a:buSzPts val="3200"/>
              <a:buFont typeface="Times New Roman"/>
              <a:buChar char="•"/>
            </a:pPr>
            <a:r>
              <a:rPr lang="en-US">
                <a:solidFill>
                  <a:schemeClr val="lt1"/>
                </a:solidFill>
                <a:latin typeface="Times New Roman"/>
                <a:ea typeface="Times New Roman"/>
                <a:cs typeface="Times New Roman"/>
                <a:sym typeface="Times New Roman"/>
              </a:rPr>
              <a:t>Important to recognize the limits to adaptation, particularly in tropical regions;</a:t>
            </a:r>
            <a:endParaRPr/>
          </a:p>
          <a:p>
            <a:pPr indent="-139700" lvl="0" marL="342900" rtl="0" algn="l">
              <a:spcBef>
                <a:spcPts val="640"/>
              </a:spcBef>
              <a:spcAft>
                <a:spcPts val="0"/>
              </a:spcAft>
              <a:buClr>
                <a:schemeClr val="dk1"/>
              </a:buClr>
              <a:buSzPts val="3200"/>
              <a:buFont typeface="Arial"/>
              <a:buNone/>
            </a:pPr>
            <a:r>
              <a:t/>
            </a:r>
            <a:endParaRPr>
              <a:solidFill>
                <a:schemeClr val="lt1"/>
              </a:solidFill>
              <a:latin typeface="Times New Roman"/>
              <a:ea typeface="Times New Roman"/>
              <a:cs typeface="Times New Roman"/>
              <a:sym typeface="Times New Roman"/>
            </a:endParaRPr>
          </a:p>
          <a:p>
            <a:pPr indent="-342900" lvl="0" marL="342900" rtl="0" algn="l">
              <a:spcBef>
                <a:spcPts val="640"/>
              </a:spcBef>
              <a:spcAft>
                <a:spcPts val="0"/>
              </a:spcAft>
              <a:buClr>
                <a:schemeClr val="lt1"/>
              </a:buClr>
              <a:buSzPts val="3200"/>
              <a:buFont typeface="Times New Roman"/>
              <a:buChar char="•"/>
            </a:pPr>
            <a:r>
              <a:rPr lang="en-US">
                <a:solidFill>
                  <a:schemeClr val="lt1"/>
                </a:solidFill>
                <a:latin typeface="Times New Roman"/>
                <a:ea typeface="Times New Roman"/>
                <a:cs typeface="Times New Roman"/>
                <a:sym typeface="Times New Roman"/>
              </a:rPr>
              <a:t>Portfolio of solutions are necessary, including strong mitigation through transformation to low carbon society, sustainable fisheries management and other nature-based solutions.</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26"/>
          <p:cNvSpPr txBox="1"/>
          <p:nvPr/>
        </p:nvSpPr>
        <p:spPr>
          <a:xfrm>
            <a:off x="529270" y="561755"/>
            <a:ext cx="10672130" cy="1057151"/>
          </a:xfrm>
          <a:prstGeom prst="rect">
            <a:avLst/>
          </a:prstGeom>
          <a:noFill/>
          <a:ln>
            <a:noFill/>
          </a:ln>
        </p:spPr>
        <p:txBody>
          <a:bodyPr anchorCtr="0" anchor="b" bIns="45700" lIns="91425" spcFirstLastPara="1" rIns="91425" wrap="square" tIns="45700">
            <a:normAutofit fontScale="40000" lnSpcReduction="20000"/>
          </a:bodyPr>
          <a:lstStyle/>
          <a:p>
            <a:pPr indent="0" lvl="0" marL="0" marR="0" rtl="0" algn="l">
              <a:lnSpc>
                <a:spcPct val="90000"/>
              </a:lnSpc>
              <a:spcBef>
                <a:spcPts val="0"/>
              </a:spcBef>
              <a:spcAft>
                <a:spcPts val="0"/>
              </a:spcAft>
              <a:buClr>
                <a:srgbClr val="000000"/>
              </a:buClr>
              <a:buSzPct val="100000"/>
              <a:buFont typeface="Arial"/>
              <a:buNone/>
            </a:pPr>
            <a:r>
              <a:rPr b="1" i="0" lang="en-US" sz="8400" u="none" cap="none" strike="noStrike">
                <a:solidFill>
                  <a:srgbClr val="000000"/>
                </a:solidFill>
                <a:latin typeface="Arial"/>
                <a:ea typeface="Arial"/>
                <a:cs typeface="Arial"/>
                <a:sym typeface="Arial"/>
              </a:rPr>
              <a:t>Thank you</a:t>
            </a:r>
            <a:endParaRPr/>
          </a:p>
          <a:p>
            <a:pPr indent="0" lvl="0" marL="0" marR="0" rtl="0" algn="l">
              <a:lnSpc>
                <a:spcPct val="90000"/>
              </a:lnSpc>
              <a:spcBef>
                <a:spcPts val="0"/>
              </a:spcBef>
              <a:spcAft>
                <a:spcPts val="0"/>
              </a:spcAft>
              <a:buClr>
                <a:schemeClr val="dk1"/>
              </a:buClr>
              <a:buSzPct val="100000"/>
              <a:buFont typeface="Arial"/>
              <a:buNone/>
            </a:pPr>
            <a:r>
              <a:t/>
            </a:r>
            <a:endParaRPr b="1" i="0" sz="60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ct val="100000"/>
              <a:buFont typeface="Arial"/>
              <a:buNone/>
            </a:pPr>
            <a:r>
              <a:rPr b="1" i="0" lang="en-US" sz="5200" u="none" cap="none" strike="noStrike">
                <a:solidFill>
                  <a:srgbClr val="000000"/>
                </a:solidFill>
                <a:latin typeface="Arial"/>
                <a:ea typeface="Arial"/>
                <a:cs typeface="Arial"/>
                <a:sym typeface="Arial"/>
              </a:rPr>
              <a:t>All the collaborators</a:t>
            </a:r>
            <a:endParaRPr b="1" i="0" sz="5200" u="none" cap="none" strike="noStrike">
              <a:solidFill>
                <a:srgbClr val="000000"/>
              </a:solidFill>
              <a:latin typeface="Arial"/>
              <a:ea typeface="Arial"/>
              <a:cs typeface="Arial"/>
              <a:sym typeface="Arial"/>
            </a:endParaRPr>
          </a:p>
        </p:txBody>
      </p:sp>
      <p:pic>
        <p:nvPicPr>
          <p:cNvPr id="1103" name="Google Shape;1103;p26"/>
          <p:cNvPicPr preferRelativeResize="0"/>
          <p:nvPr/>
        </p:nvPicPr>
        <p:blipFill rotWithShape="1">
          <a:blip r:embed="rId3">
            <a:alphaModFix/>
          </a:blip>
          <a:srcRect b="0" l="0" r="0" t="0"/>
          <a:stretch/>
        </p:blipFill>
        <p:spPr>
          <a:xfrm>
            <a:off x="2093813" y="2785859"/>
            <a:ext cx="2588569" cy="540264"/>
          </a:xfrm>
          <a:prstGeom prst="rect">
            <a:avLst/>
          </a:prstGeom>
          <a:noFill/>
          <a:ln>
            <a:noFill/>
          </a:ln>
        </p:spPr>
      </p:pic>
      <p:pic>
        <p:nvPicPr>
          <p:cNvPr id="1104" name="Google Shape;1104;p26"/>
          <p:cNvPicPr preferRelativeResize="0"/>
          <p:nvPr/>
        </p:nvPicPr>
        <p:blipFill rotWithShape="1">
          <a:blip r:embed="rId4">
            <a:alphaModFix/>
          </a:blip>
          <a:srcRect b="0" l="0" r="0" t="0"/>
          <a:stretch/>
        </p:blipFill>
        <p:spPr>
          <a:xfrm>
            <a:off x="2093813" y="4058094"/>
            <a:ext cx="1628941" cy="579179"/>
          </a:xfrm>
          <a:prstGeom prst="rect">
            <a:avLst/>
          </a:prstGeom>
          <a:solidFill>
            <a:srgbClr val="3C8C92"/>
          </a:solidFill>
          <a:ln>
            <a:noFill/>
          </a:ln>
        </p:spPr>
      </p:pic>
      <p:pic>
        <p:nvPicPr>
          <p:cNvPr id="1105" name="Google Shape;1105;p26"/>
          <p:cNvPicPr preferRelativeResize="0"/>
          <p:nvPr/>
        </p:nvPicPr>
        <p:blipFill rotWithShape="1">
          <a:blip r:embed="rId5">
            <a:alphaModFix/>
          </a:blip>
          <a:srcRect b="0" l="0" r="0" t="0"/>
          <a:stretch/>
        </p:blipFill>
        <p:spPr>
          <a:xfrm>
            <a:off x="4947510" y="3999323"/>
            <a:ext cx="1719873" cy="696719"/>
          </a:xfrm>
          <a:prstGeom prst="rect">
            <a:avLst/>
          </a:prstGeom>
          <a:noFill/>
          <a:ln>
            <a:noFill/>
          </a:ln>
        </p:spPr>
      </p:pic>
      <p:pic>
        <p:nvPicPr>
          <p:cNvPr id="1106" name="Google Shape;1106;p26"/>
          <p:cNvPicPr preferRelativeResize="0"/>
          <p:nvPr/>
        </p:nvPicPr>
        <p:blipFill rotWithShape="1">
          <a:blip r:embed="rId6">
            <a:alphaModFix/>
          </a:blip>
          <a:srcRect b="0" l="0" r="0" t="0"/>
          <a:stretch/>
        </p:blipFill>
        <p:spPr>
          <a:xfrm>
            <a:off x="7440989" y="2998144"/>
            <a:ext cx="1676053" cy="636900"/>
          </a:xfrm>
          <a:prstGeom prst="rect">
            <a:avLst/>
          </a:prstGeom>
          <a:noFill/>
          <a:ln>
            <a:noFill/>
          </a:ln>
        </p:spPr>
      </p:pic>
      <p:pic>
        <p:nvPicPr>
          <p:cNvPr id="1107" name="Google Shape;1107;p26"/>
          <p:cNvPicPr preferRelativeResize="0"/>
          <p:nvPr/>
        </p:nvPicPr>
        <p:blipFill rotWithShape="1">
          <a:blip r:embed="rId7">
            <a:alphaModFix/>
          </a:blip>
          <a:srcRect b="0" l="0" r="0" t="0"/>
          <a:stretch/>
        </p:blipFill>
        <p:spPr>
          <a:xfrm>
            <a:off x="7446068" y="4104014"/>
            <a:ext cx="2284388" cy="487336"/>
          </a:xfrm>
          <a:prstGeom prst="rect">
            <a:avLst/>
          </a:prstGeom>
          <a:noFill/>
          <a:ln>
            <a:noFill/>
          </a:ln>
        </p:spPr>
      </p:pic>
      <p:pic>
        <p:nvPicPr>
          <p:cNvPr id="1108" name="Google Shape;1108;p26"/>
          <p:cNvPicPr preferRelativeResize="0"/>
          <p:nvPr/>
        </p:nvPicPr>
        <p:blipFill rotWithShape="1">
          <a:blip r:embed="rId8">
            <a:alphaModFix/>
          </a:blip>
          <a:srcRect b="0" l="0" r="0" t="0"/>
          <a:stretch/>
        </p:blipFill>
        <p:spPr>
          <a:xfrm>
            <a:off x="5420178" y="2854612"/>
            <a:ext cx="774536" cy="68379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27"/>
          <p:cNvSpPr/>
          <p:nvPr/>
        </p:nvSpPr>
        <p:spPr>
          <a:xfrm>
            <a:off x="46161" y="1956573"/>
            <a:ext cx="8178602" cy="3642231"/>
          </a:xfrm>
          <a:prstGeom prst="rect">
            <a:avLst/>
          </a:prstGeom>
          <a:solidFill>
            <a:srgbClr val="FFFFFF"/>
          </a:solidFill>
          <a:ln cap="flat" cmpd="sng" w="12700">
            <a:solidFill>
              <a:srgbClr val="FFFFF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14" name="Google Shape;1114;p27"/>
          <p:cNvSpPr txBox="1"/>
          <p:nvPr/>
        </p:nvSpPr>
        <p:spPr>
          <a:xfrm>
            <a:off x="8241091" y="1985067"/>
            <a:ext cx="3757480" cy="3693319"/>
          </a:xfrm>
          <a:prstGeom prst="rect">
            <a:avLst/>
          </a:prstGeom>
          <a:noFill/>
          <a:ln>
            <a:noFill/>
          </a:ln>
        </p:spPr>
        <p:txBody>
          <a:bodyPr anchorCtr="0" anchor="t" bIns="45700" lIns="45700" spcFirstLastPara="1" rIns="45700" wrap="square" tIns="45700">
            <a:spAutoFit/>
          </a:bodyPr>
          <a:lstStyle/>
          <a:p>
            <a:pPr indent="-180473" lvl="0" marL="180473" marR="0" rtl="0" algn="l">
              <a:lnSpc>
                <a:spcPct val="100000"/>
              </a:lnSpc>
              <a:spcBef>
                <a:spcPts val="0"/>
              </a:spcBef>
              <a:spcAft>
                <a:spcPts val="0"/>
              </a:spcAft>
              <a:buClr>
                <a:srgbClr val="FFFFFF"/>
              </a:buClr>
              <a:buSzPts val="1800"/>
              <a:buFont typeface="Helvetica Neue"/>
              <a:buChar char="•"/>
            </a:pPr>
            <a:r>
              <a:rPr b="1" i="0" lang="en-US" sz="1800" u="none" cap="none" strike="noStrike">
                <a:solidFill>
                  <a:srgbClr val="FFFFFF"/>
                </a:solidFill>
                <a:latin typeface="Helvetica Neue"/>
                <a:ea typeface="Helvetica Neue"/>
                <a:cs typeface="Helvetica Neue"/>
                <a:sym typeface="Helvetica Neue"/>
              </a:rPr>
              <a:t>Ocean warming</a:t>
            </a:r>
            <a:r>
              <a:rPr b="0" i="0" lang="en-US" sz="1800" u="none" cap="none" strike="noStrike">
                <a:solidFill>
                  <a:srgbClr val="FFFFFF"/>
                </a:solidFill>
                <a:latin typeface="Helvetica Neue"/>
                <a:ea typeface="Helvetica Neue"/>
                <a:cs typeface="Helvetica Neue"/>
                <a:sym typeface="Helvetica Neue"/>
              </a:rPr>
              <a:t> has more than doubled; </a:t>
            </a:r>
            <a:endParaRPr/>
          </a:p>
          <a:p>
            <a:pPr indent="-66172" lvl="0" marL="180473" marR="0" rtl="0" algn="l">
              <a:lnSpc>
                <a:spcPct val="100000"/>
              </a:lnSpc>
              <a:spcBef>
                <a:spcPts val="0"/>
              </a:spcBef>
              <a:spcAft>
                <a:spcPts val="0"/>
              </a:spcAft>
              <a:buClr>
                <a:srgbClr val="FFFFFF"/>
              </a:buClr>
              <a:buSzPts val="1800"/>
              <a:buFont typeface="Arial"/>
              <a:buNone/>
            </a:pPr>
            <a:r>
              <a:t/>
            </a:r>
            <a:endParaRPr b="1" i="0" sz="1800" u="none" cap="none" strike="noStrike">
              <a:solidFill>
                <a:srgbClr val="FFFFFF"/>
              </a:solidFill>
              <a:latin typeface="Helvetica Neue"/>
              <a:ea typeface="Helvetica Neue"/>
              <a:cs typeface="Helvetica Neue"/>
              <a:sym typeface="Helvetica Neue"/>
            </a:endParaRPr>
          </a:p>
          <a:p>
            <a:pPr indent="-180473" lvl="0" marL="180473" marR="0" rtl="0" algn="l">
              <a:lnSpc>
                <a:spcPct val="100000"/>
              </a:lnSpc>
              <a:spcBef>
                <a:spcPts val="0"/>
              </a:spcBef>
              <a:spcAft>
                <a:spcPts val="0"/>
              </a:spcAft>
              <a:buClr>
                <a:srgbClr val="FFFFFF"/>
              </a:buClr>
              <a:buSzPts val="1800"/>
              <a:buFont typeface="Helvetica Neue"/>
              <a:buChar char="•"/>
            </a:pPr>
            <a:r>
              <a:rPr b="1" i="0" lang="en-US" sz="1800" u="none" cap="none" strike="noStrike">
                <a:solidFill>
                  <a:srgbClr val="FFFFFF"/>
                </a:solidFill>
                <a:latin typeface="Helvetica Neue"/>
                <a:ea typeface="Helvetica Neue"/>
                <a:cs typeface="Helvetica Neue"/>
                <a:sym typeface="Helvetica Neue"/>
              </a:rPr>
              <a:t>Marine heatwaves</a:t>
            </a:r>
            <a:r>
              <a:rPr b="0" i="0" lang="en-US" sz="1800" u="none" cap="none" strike="noStrike">
                <a:solidFill>
                  <a:srgbClr val="FFFFFF"/>
                </a:solidFill>
                <a:latin typeface="Helvetica Neue"/>
                <a:ea typeface="Helvetica Neue"/>
                <a:cs typeface="Helvetica Neue"/>
                <a:sym typeface="Helvetica Neue"/>
              </a:rPr>
              <a:t> have doubled in frequency; </a:t>
            </a:r>
            <a:endParaRPr b="0" i="0" sz="1800" u="none" cap="none" strike="noStrike">
              <a:solidFill>
                <a:srgbClr val="FFFFFF"/>
              </a:solidFill>
              <a:latin typeface="Helvetica Neue"/>
              <a:ea typeface="Helvetica Neue"/>
              <a:cs typeface="Helvetica Neue"/>
              <a:sym typeface="Helvetica Neue"/>
            </a:endParaRPr>
          </a:p>
          <a:p>
            <a:pPr indent="-66172" lvl="0" marL="180473" marR="0" rtl="0" algn="l">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Helvetica Neue"/>
              <a:ea typeface="Helvetica Neue"/>
              <a:cs typeface="Helvetica Neue"/>
              <a:sym typeface="Helvetica Neue"/>
            </a:endParaRPr>
          </a:p>
          <a:p>
            <a:pPr indent="-180473" lvl="0" marL="180473" marR="0" rtl="0" algn="l">
              <a:lnSpc>
                <a:spcPct val="100000"/>
              </a:lnSpc>
              <a:spcBef>
                <a:spcPts val="0"/>
              </a:spcBef>
              <a:spcAft>
                <a:spcPts val="0"/>
              </a:spcAft>
              <a:buClr>
                <a:srgbClr val="FFFFFF"/>
              </a:buClr>
              <a:buSzPts val="1800"/>
              <a:buFont typeface="Helvetica Neue"/>
              <a:buChar char="•"/>
            </a:pPr>
            <a:r>
              <a:rPr b="1" i="0" lang="en-US" sz="1800" u="none" cap="none" strike="noStrike">
                <a:solidFill>
                  <a:srgbClr val="FFFFFF"/>
                </a:solidFill>
                <a:latin typeface="Helvetica Neue"/>
                <a:ea typeface="Helvetica Neue"/>
                <a:cs typeface="Helvetica Neue"/>
                <a:sym typeface="Helvetica Neue"/>
              </a:rPr>
              <a:t>Ocean acidification </a:t>
            </a:r>
            <a:r>
              <a:rPr b="0" i="0" lang="en-US" sz="1800" u="none" cap="none" strike="noStrike">
                <a:solidFill>
                  <a:srgbClr val="FFFFFF"/>
                </a:solidFill>
                <a:latin typeface="Helvetica Neue"/>
                <a:ea typeface="Helvetica Neue"/>
                <a:cs typeface="Helvetica Neue"/>
                <a:sym typeface="Helvetica Neue"/>
              </a:rPr>
              <a:t>is intensifying as more CO</a:t>
            </a:r>
            <a:r>
              <a:rPr b="0" baseline="-25000" i="0" lang="en-US" sz="1800" u="none" cap="none" strike="noStrike">
                <a:solidFill>
                  <a:srgbClr val="FFFFFF"/>
                </a:solidFill>
                <a:latin typeface="Helvetica Neue"/>
                <a:ea typeface="Helvetica Neue"/>
                <a:cs typeface="Helvetica Neue"/>
                <a:sym typeface="Helvetica Neue"/>
              </a:rPr>
              <a:t>2</a:t>
            </a:r>
            <a:r>
              <a:rPr b="0" i="0" lang="en-US" sz="1800" u="none" cap="none" strike="noStrike">
                <a:solidFill>
                  <a:srgbClr val="FFFFFF"/>
                </a:solidFill>
                <a:latin typeface="Helvetica Neue"/>
                <a:ea typeface="Helvetica Neue"/>
                <a:cs typeface="Helvetica Neue"/>
                <a:sym typeface="Helvetica Neue"/>
              </a:rPr>
              <a:t>, is absorbed; </a:t>
            </a:r>
            <a:endParaRPr/>
          </a:p>
          <a:p>
            <a:pPr indent="-66172" lvl="0" marL="180473" marR="0" rtl="0" algn="l">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Helvetica Neue"/>
              <a:ea typeface="Helvetica Neue"/>
              <a:cs typeface="Helvetica Neue"/>
              <a:sym typeface="Helvetica Neue"/>
            </a:endParaRPr>
          </a:p>
          <a:p>
            <a:pPr indent="-180473" lvl="0" marL="180473" marR="0" rtl="0" algn="l">
              <a:lnSpc>
                <a:spcPct val="100000"/>
              </a:lnSpc>
              <a:spcBef>
                <a:spcPts val="0"/>
              </a:spcBef>
              <a:spcAft>
                <a:spcPts val="0"/>
              </a:spcAft>
              <a:buClr>
                <a:srgbClr val="FFFFFF"/>
              </a:buClr>
              <a:buSzPts val="1800"/>
              <a:buFont typeface="Helvetica Neue"/>
              <a:buChar char="•"/>
            </a:pPr>
            <a:r>
              <a:rPr b="1" i="0" lang="en-US" sz="1800" u="none" cap="none" strike="noStrike">
                <a:solidFill>
                  <a:srgbClr val="FFFFFF"/>
                </a:solidFill>
                <a:latin typeface="Helvetica Neue"/>
                <a:ea typeface="Helvetica Neue"/>
                <a:cs typeface="Helvetica Neue"/>
                <a:sym typeface="Helvetica Neue"/>
              </a:rPr>
              <a:t>Oxygen minimum zones </a:t>
            </a:r>
            <a:r>
              <a:rPr b="0" i="0" lang="en-US" sz="1800" u="none" cap="none" strike="noStrike">
                <a:solidFill>
                  <a:srgbClr val="FFFFFF"/>
                </a:solidFill>
                <a:latin typeface="Helvetica Neue"/>
                <a:ea typeface="Helvetica Neue"/>
                <a:cs typeface="Helvetica Neue"/>
                <a:sym typeface="Helvetica Neue"/>
              </a:rPr>
              <a:t>expanded by 3-8%;</a:t>
            </a:r>
            <a:endParaRPr/>
          </a:p>
          <a:p>
            <a:pPr indent="-66172" lvl="0" marL="180473" marR="0" rtl="0" algn="l">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Helvetica Neue"/>
              <a:ea typeface="Helvetica Neue"/>
              <a:cs typeface="Helvetica Neue"/>
              <a:sym typeface="Helvetica Neue"/>
            </a:endParaRPr>
          </a:p>
        </p:txBody>
      </p:sp>
      <p:pic>
        <p:nvPicPr>
          <p:cNvPr descr="SROCC_SPM1_Final_2481x.jpg" id="1115" name="Google Shape;1115;p27"/>
          <p:cNvPicPr preferRelativeResize="0"/>
          <p:nvPr/>
        </p:nvPicPr>
        <p:blipFill rotWithShape="1">
          <a:blip r:embed="rId3">
            <a:alphaModFix/>
          </a:blip>
          <a:srcRect b="55589" l="248" r="53677" t="20765"/>
          <a:stretch/>
        </p:blipFill>
        <p:spPr>
          <a:xfrm>
            <a:off x="302778" y="2330729"/>
            <a:ext cx="3889163" cy="2580625"/>
          </a:xfrm>
          <a:prstGeom prst="rect">
            <a:avLst/>
          </a:prstGeom>
          <a:noFill/>
          <a:ln>
            <a:noFill/>
          </a:ln>
        </p:spPr>
      </p:pic>
      <p:pic>
        <p:nvPicPr>
          <p:cNvPr descr="SROCC_SPM1_Final_2481x.jpg" id="1116" name="Google Shape;1116;p27"/>
          <p:cNvPicPr preferRelativeResize="0"/>
          <p:nvPr/>
        </p:nvPicPr>
        <p:blipFill rotWithShape="1">
          <a:blip r:embed="rId3">
            <a:alphaModFix/>
          </a:blip>
          <a:srcRect b="67344" l="51874" r="1328" t="8974"/>
          <a:stretch/>
        </p:blipFill>
        <p:spPr>
          <a:xfrm>
            <a:off x="4210614" y="2330730"/>
            <a:ext cx="3950047" cy="2584632"/>
          </a:xfrm>
          <a:prstGeom prst="rect">
            <a:avLst/>
          </a:prstGeom>
          <a:noFill/>
          <a:ln>
            <a:noFill/>
          </a:ln>
        </p:spPr>
      </p:pic>
      <p:pic>
        <p:nvPicPr>
          <p:cNvPr descr="SROCC_SPM1_Final_2481x.jpg" id="1117" name="Google Shape;1117;p27"/>
          <p:cNvPicPr preferRelativeResize="0"/>
          <p:nvPr/>
        </p:nvPicPr>
        <p:blipFill rotWithShape="1">
          <a:blip r:embed="rId3">
            <a:alphaModFix/>
          </a:blip>
          <a:srcRect b="30383" l="50579" r="5850" t="67279"/>
          <a:stretch/>
        </p:blipFill>
        <p:spPr>
          <a:xfrm>
            <a:off x="4115240" y="4840067"/>
            <a:ext cx="3677749" cy="255156"/>
          </a:xfrm>
          <a:prstGeom prst="rect">
            <a:avLst/>
          </a:prstGeom>
          <a:noFill/>
          <a:ln>
            <a:noFill/>
          </a:ln>
        </p:spPr>
      </p:pic>
      <p:pic>
        <p:nvPicPr>
          <p:cNvPr descr="SROCC_SPM1_Final_2481x.jpg" id="1118" name="Google Shape;1118;p27"/>
          <p:cNvPicPr preferRelativeResize="0"/>
          <p:nvPr/>
        </p:nvPicPr>
        <p:blipFill rotWithShape="1">
          <a:blip r:embed="rId3">
            <a:alphaModFix/>
          </a:blip>
          <a:srcRect b="30340" l="50579" r="6519" t="67279"/>
          <a:stretch/>
        </p:blipFill>
        <p:spPr>
          <a:xfrm>
            <a:off x="603234" y="4846641"/>
            <a:ext cx="3621365" cy="259879"/>
          </a:xfrm>
          <a:prstGeom prst="rect">
            <a:avLst/>
          </a:prstGeom>
          <a:noFill/>
          <a:ln>
            <a:noFill/>
          </a:ln>
        </p:spPr>
      </p:pic>
      <p:sp>
        <p:nvSpPr>
          <p:cNvPr id="1119" name="Google Shape;1119;p27"/>
          <p:cNvSpPr/>
          <p:nvPr/>
        </p:nvSpPr>
        <p:spPr>
          <a:xfrm>
            <a:off x="841485" y="2295536"/>
            <a:ext cx="2239617" cy="449911"/>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0" name="Google Shape;1120;p27"/>
          <p:cNvSpPr/>
          <p:nvPr/>
        </p:nvSpPr>
        <p:spPr>
          <a:xfrm>
            <a:off x="896809" y="3552638"/>
            <a:ext cx="2239617" cy="449911"/>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1" name="Google Shape;1121;p27"/>
          <p:cNvSpPr/>
          <p:nvPr/>
        </p:nvSpPr>
        <p:spPr>
          <a:xfrm>
            <a:off x="916879" y="3689244"/>
            <a:ext cx="2239617" cy="449911"/>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2" name="Google Shape;1122;p27"/>
          <p:cNvSpPr/>
          <p:nvPr/>
        </p:nvSpPr>
        <p:spPr>
          <a:xfrm>
            <a:off x="4406068" y="2609305"/>
            <a:ext cx="1153191" cy="449911"/>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3" name="Google Shape;1123;p27"/>
          <p:cNvSpPr/>
          <p:nvPr/>
        </p:nvSpPr>
        <p:spPr>
          <a:xfrm>
            <a:off x="4380639" y="4248554"/>
            <a:ext cx="2053264" cy="449911"/>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4" name="Google Shape;1124;p27"/>
          <p:cNvSpPr/>
          <p:nvPr/>
        </p:nvSpPr>
        <p:spPr>
          <a:xfrm>
            <a:off x="4413296" y="4327284"/>
            <a:ext cx="1178621" cy="449911"/>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5" name="Google Shape;1125;p27"/>
          <p:cNvSpPr/>
          <p:nvPr/>
        </p:nvSpPr>
        <p:spPr>
          <a:xfrm>
            <a:off x="4658716" y="4575146"/>
            <a:ext cx="1252172" cy="213659"/>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6" name="Google Shape;1126;p27"/>
          <p:cNvSpPr/>
          <p:nvPr/>
        </p:nvSpPr>
        <p:spPr>
          <a:xfrm>
            <a:off x="4389235" y="4408330"/>
            <a:ext cx="1252172" cy="213659"/>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7" name="Google Shape;1127;p27"/>
          <p:cNvSpPr/>
          <p:nvPr/>
        </p:nvSpPr>
        <p:spPr>
          <a:xfrm>
            <a:off x="4505548" y="2953682"/>
            <a:ext cx="1372682" cy="323612"/>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8" name="Google Shape;1128;p27"/>
          <p:cNvSpPr txBox="1"/>
          <p:nvPr/>
        </p:nvSpPr>
        <p:spPr>
          <a:xfrm>
            <a:off x="952806" y="2285153"/>
            <a:ext cx="2534033" cy="64632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Sea surface temperature</a:t>
            </a:r>
            <a:endParaRPr/>
          </a:p>
        </p:txBody>
      </p:sp>
      <p:sp>
        <p:nvSpPr>
          <p:cNvPr id="1129" name="Google Shape;1129;p27"/>
          <p:cNvSpPr txBox="1"/>
          <p:nvPr/>
        </p:nvSpPr>
        <p:spPr>
          <a:xfrm>
            <a:off x="981515" y="3641237"/>
            <a:ext cx="2534033" cy="3693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Marine heatwaves</a:t>
            </a:r>
            <a:endParaRPr/>
          </a:p>
        </p:txBody>
      </p:sp>
      <p:sp>
        <p:nvSpPr>
          <p:cNvPr id="1130" name="Google Shape;1130;p27"/>
          <p:cNvSpPr txBox="1"/>
          <p:nvPr/>
        </p:nvSpPr>
        <p:spPr>
          <a:xfrm>
            <a:off x="4504025" y="2948282"/>
            <a:ext cx="2534033" cy="3693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Ocean acidification</a:t>
            </a:r>
            <a:endParaRPr/>
          </a:p>
        </p:txBody>
      </p:sp>
      <p:sp>
        <p:nvSpPr>
          <p:cNvPr id="1131" name="Google Shape;1131;p27"/>
          <p:cNvSpPr txBox="1"/>
          <p:nvPr/>
        </p:nvSpPr>
        <p:spPr>
          <a:xfrm>
            <a:off x="4406068" y="4266931"/>
            <a:ext cx="2534033" cy="3693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Oxygen content</a:t>
            </a:r>
            <a:endParaRPr/>
          </a:p>
        </p:txBody>
      </p:sp>
      <p:sp>
        <p:nvSpPr>
          <p:cNvPr id="1132" name="Google Shape;1132;p27"/>
          <p:cNvSpPr txBox="1"/>
          <p:nvPr/>
        </p:nvSpPr>
        <p:spPr>
          <a:xfrm>
            <a:off x="181838" y="6342609"/>
            <a:ext cx="401010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Times New Roman"/>
              <a:buNone/>
            </a:pPr>
            <a:r>
              <a:rPr b="0" i="0" lang="en-US" sz="1600" u="none" cap="none" strike="noStrike">
                <a:solidFill>
                  <a:srgbClr val="FFFFFF"/>
                </a:solidFill>
                <a:latin typeface="Times New Roman"/>
                <a:ea typeface="Times New Roman"/>
                <a:cs typeface="Times New Roman"/>
                <a:sym typeface="Times New Roman"/>
              </a:rPr>
              <a:t>IPCC (2019) SROCC SPM</a:t>
            </a:r>
            <a:endParaRPr/>
          </a:p>
        </p:txBody>
      </p:sp>
      <p:sp>
        <p:nvSpPr>
          <p:cNvPr id="1133" name="Google Shape;1133;p27"/>
          <p:cNvSpPr txBox="1"/>
          <p:nvPr/>
        </p:nvSpPr>
        <p:spPr>
          <a:xfrm>
            <a:off x="1524000" y="152400"/>
            <a:ext cx="9144000" cy="6309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500">
                <a:solidFill>
                  <a:schemeClr val="lt1"/>
                </a:solidFill>
                <a:latin typeface="Times New Roman"/>
                <a:ea typeface="Times New Roman"/>
                <a:cs typeface="Times New Roman"/>
                <a:sym typeface="Times New Roman"/>
              </a:rPr>
              <a:t>What does CO</a:t>
            </a:r>
            <a:r>
              <a:rPr b="1" baseline="-25000" lang="en-US" sz="3500">
                <a:solidFill>
                  <a:schemeClr val="lt1"/>
                </a:solidFill>
                <a:latin typeface="Times New Roman"/>
                <a:ea typeface="Times New Roman"/>
                <a:cs typeface="Times New Roman"/>
                <a:sym typeface="Times New Roman"/>
              </a:rPr>
              <a:t>2</a:t>
            </a:r>
            <a:r>
              <a:rPr b="1" lang="en-US" sz="3500">
                <a:solidFill>
                  <a:schemeClr val="lt1"/>
                </a:solidFill>
                <a:latin typeface="Times New Roman"/>
                <a:ea typeface="Times New Roman"/>
                <a:cs typeface="Times New Roman"/>
                <a:sym typeface="Times New Roman"/>
              </a:rPr>
              <a:t> emission do to the ocean?</a:t>
            </a:r>
            <a:endParaRPr/>
          </a:p>
        </p:txBody>
      </p:sp>
      <p:sp>
        <p:nvSpPr>
          <p:cNvPr id="1134" name="Google Shape;1134;p27"/>
          <p:cNvSpPr/>
          <p:nvPr/>
        </p:nvSpPr>
        <p:spPr>
          <a:xfrm>
            <a:off x="46162" y="5059342"/>
            <a:ext cx="8178602" cy="543169"/>
          </a:xfrm>
          <a:prstGeom prst="rect">
            <a:avLst/>
          </a:prstGeom>
          <a:solidFill>
            <a:srgbClr val="FFFFFF"/>
          </a:solid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35" name="Google Shape;1135;p27"/>
          <p:cNvSpPr txBox="1"/>
          <p:nvPr/>
        </p:nvSpPr>
        <p:spPr>
          <a:xfrm>
            <a:off x="3875421" y="5164301"/>
            <a:ext cx="2534033" cy="3693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Year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39" name="Shape 1139"/>
        <p:cNvGrpSpPr/>
        <p:nvPr/>
      </p:nvGrpSpPr>
      <p:grpSpPr>
        <a:xfrm>
          <a:off x="0" y="0"/>
          <a:ext cx="0" cy="0"/>
          <a:chOff x="0" y="0"/>
          <a:chExt cx="0" cy="0"/>
        </a:xfrm>
      </p:grpSpPr>
      <p:sp>
        <p:nvSpPr>
          <p:cNvPr id="1140" name="Google Shape;1140;p28"/>
          <p:cNvSpPr/>
          <p:nvPr/>
        </p:nvSpPr>
        <p:spPr>
          <a:xfrm rot="10800000">
            <a:off x="240630" y="2273511"/>
            <a:ext cx="5269833" cy="147988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41" name="Google Shape;1141;p28"/>
          <p:cNvSpPr txBox="1"/>
          <p:nvPr/>
        </p:nvSpPr>
        <p:spPr>
          <a:xfrm>
            <a:off x="822228" y="313375"/>
            <a:ext cx="1081877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Helvetica Neue"/>
              <a:buNone/>
            </a:pPr>
            <a:r>
              <a:rPr b="1" i="0" lang="en-US" sz="2800" u="none" cap="none" strike="noStrike">
                <a:solidFill>
                  <a:srgbClr val="FFFFFF"/>
                </a:solidFill>
                <a:latin typeface="Helvetica Neue"/>
                <a:ea typeface="Helvetica Neue"/>
                <a:cs typeface="Helvetica Neue"/>
                <a:sym typeface="Helvetica Neue"/>
              </a:rPr>
              <a:t>Other </a:t>
            </a:r>
            <a:r>
              <a:rPr b="1" lang="en-US" sz="2800">
                <a:solidFill>
                  <a:srgbClr val="FFFFFF"/>
                </a:solidFill>
                <a:latin typeface="Helvetica Neue"/>
                <a:ea typeface="Helvetica Neue"/>
                <a:cs typeface="Helvetica Neue"/>
                <a:sym typeface="Helvetica Neue"/>
              </a:rPr>
              <a:t>climate benefits from stock rebuilding, e.g., </a:t>
            </a:r>
            <a:r>
              <a:rPr b="1" i="0" lang="en-US" sz="2800" u="none" cap="none" strike="noStrike">
                <a:solidFill>
                  <a:srgbClr val="FFFFFF"/>
                </a:solidFill>
                <a:latin typeface="Helvetica Neue"/>
                <a:ea typeface="Helvetica Neue"/>
                <a:cs typeface="Helvetica Neue"/>
                <a:sym typeface="Helvetica Neue"/>
              </a:rPr>
              <a:t>restoring carbon sequestration potential of large pelagic predators</a:t>
            </a:r>
            <a:endParaRPr/>
          </a:p>
        </p:txBody>
      </p:sp>
      <p:sp>
        <p:nvSpPr>
          <p:cNvPr id="1142" name="Google Shape;1142;p28"/>
          <p:cNvSpPr/>
          <p:nvPr/>
        </p:nvSpPr>
        <p:spPr>
          <a:xfrm rot="10800000">
            <a:off x="228599" y="3690804"/>
            <a:ext cx="5281864" cy="1543045"/>
          </a:xfrm>
          <a:prstGeom prst="rect">
            <a:avLst/>
          </a:prstGeom>
          <a:gradFill>
            <a:gsLst>
              <a:gs pos="0">
                <a:srgbClr val="00B0F0"/>
              </a:gs>
              <a:gs pos="100000">
                <a:srgbClr val="002060"/>
              </a:gs>
            </a:gsLst>
            <a:lin ang="16200000" scaled="0"/>
          </a:gra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43" name="Google Shape;1143;p28"/>
          <p:cNvSpPr/>
          <p:nvPr/>
        </p:nvSpPr>
        <p:spPr>
          <a:xfrm>
            <a:off x="228598" y="5064255"/>
            <a:ext cx="5269833" cy="268234"/>
          </a:xfrm>
          <a:custGeom>
            <a:rect b="b" l="l" r="r" t="t"/>
            <a:pathLst>
              <a:path extrusionOk="0" h="351590" w="4908884">
                <a:moveTo>
                  <a:pt x="24063" y="135021"/>
                </a:moveTo>
                <a:lnTo>
                  <a:pt x="24063" y="135021"/>
                </a:lnTo>
                <a:cubicBezTo>
                  <a:pt x="52137" y="114969"/>
                  <a:pt x="78701" y="92614"/>
                  <a:pt x="108284" y="74864"/>
                </a:cubicBezTo>
                <a:cubicBezTo>
                  <a:pt x="119159" y="68339"/>
                  <a:pt x="131696" y="62832"/>
                  <a:pt x="144378" y="62832"/>
                </a:cubicBezTo>
                <a:cubicBezTo>
                  <a:pt x="316877" y="62832"/>
                  <a:pt x="489283" y="70853"/>
                  <a:pt x="661736" y="74864"/>
                </a:cubicBezTo>
                <a:cubicBezTo>
                  <a:pt x="677778" y="82885"/>
                  <a:pt x="693377" y="91862"/>
                  <a:pt x="709863" y="98927"/>
                </a:cubicBezTo>
                <a:cubicBezTo>
                  <a:pt x="721520" y="103923"/>
                  <a:pt x="735082" y="104433"/>
                  <a:pt x="745957" y="110958"/>
                </a:cubicBezTo>
                <a:cubicBezTo>
                  <a:pt x="817382" y="153812"/>
                  <a:pt x="713244" y="117808"/>
                  <a:pt x="806115" y="159085"/>
                </a:cubicBezTo>
                <a:cubicBezTo>
                  <a:pt x="829294" y="169387"/>
                  <a:pt x="878305" y="183148"/>
                  <a:pt x="878305" y="183148"/>
                </a:cubicBezTo>
                <a:cubicBezTo>
                  <a:pt x="958515" y="179137"/>
                  <a:pt x="1038845" y="177049"/>
                  <a:pt x="1118936" y="171116"/>
                </a:cubicBezTo>
                <a:cubicBezTo>
                  <a:pt x="1147217" y="169021"/>
                  <a:pt x="1175047" y="162833"/>
                  <a:pt x="1203157" y="159085"/>
                </a:cubicBezTo>
                <a:lnTo>
                  <a:pt x="1299410" y="147053"/>
                </a:lnTo>
                <a:cubicBezTo>
                  <a:pt x="1328766" y="137267"/>
                  <a:pt x="1348277" y="134281"/>
                  <a:pt x="1371600" y="110958"/>
                </a:cubicBezTo>
                <a:cubicBezTo>
                  <a:pt x="1426022" y="56537"/>
                  <a:pt x="1361488" y="86256"/>
                  <a:pt x="1431757" y="62832"/>
                </a:cubicBezTo>
                <a:cubicBezTo>
                  <a:pt x="1439778" y="54811"/>
                  <a:pt x="1445675" y="43842"/>
                  <a:pt x="1455821" y="38769"/>
                </a:cubicBezTo>
                <a:cubicBezTo>
                  <a:pt x="1478508" y="27426"/>
                  <a:pt x="1503947" y="22727"/>
                  <a:pt x="1528010" y="14706"/>
                </a:cubicBezTo>
                <a:cubicBezTo>
                  <a:pt x="1540042" y="10695"/>
                  <a:pt x="1551422" y="2674"/>
                  <a:pt x="1564105" y="2674"/>
                </a:cubicBezTo>
                <a:lnTo>
                  <a:pt x="1636294" y="2674"/>
                </a:lnTo>
                <a:lnTo>
                  <a:pt x="1913021" y="2674"/>
                </a:lnTo>
                <a:cubicBezTo>
                  <a:pt x="1929107" y="6121"/>
                  <a:pt x="2132127" y="47636"/>
                  <a:pt x="2177715" y="62832"/>
                </a:cubicBezTo>
                <a:lnTo>
                  <a:pt x="2249905" y="86895"/>
                </a:lnTo>
                <a:cubicBezTo>
                  <a:pt x="2249915" y="86898"/>
                  <a:pt x="2322083" y="110955"/>
                  <a:pt x="2322094" y="110958"/>
                </a:cubicBezTo>
                <a:lnTo>
                  <a:pt x="2418347" y="135021"/>
                </a:lnTo>
                <a:cubicBezTo>
                  <a:pt x="2494118" y="132973"/>
                  <a:pt x="2876863" y="129204"/>
                  <a:pt x="3031957" y="110958"/>
                </a:cubicBezTo>
                <a:cubicBezTo>
                  <a:pt x="3044553" y="109476"/>
                  <a:pt x="3055672" y="101678"/>
                  <a:pt x="3068052" y="98927"/>
                </a:cubicBezTo>
                <a:cubicBezTo>
                  <a:pt x="3091866" y="93635"/>
                  <a:pt x="3116179" y="90906"/>
                  <a:pt x="3140242" y="86895"/>
                </a:cubicBezTo>
                <a:cubicBezTo>
                  <a:pt x="3220293" y="46869"/>
                  <a:pt x="3155235" y="74123"/>
                  <a:pt x="3248526" y="50800"/>
                </a:cubicBezTo>
                <a:cubicBezTo>
                  <a:pt x="3340240" y="27872"/>
                  <a:pt x="3220253" y="49236"/>
                  <a:pt x="3332747" y="26737"/>
                </a:cubicBezTo>
                <a:cubicBezTo>
                  <a:pt x="3356668" y="21953"/>
                  <a:pt x="3380873" y="18716"/>
                  <a:pt x="3404936" y="14706"/>
                </a:cubicBezTo>
                <a:cubicBezTo>
                  <a:pt x="3416968" y="10695"/>
                  <a:pt x="3428348" y="2674"/>
                  <a:pt x="3441031" y="2674"/>
                </a:cubicBezTo>
                <a:cubicBezTo>
                  <a:pt x="3831607" y="2674"/>
                  <a:pt x="3741458" y="-11835"/>
                  <a:pt x="3934326" y="26737"/>
                </a:cubicBezTo>
                <a:cubicBezTo>
                  <a:pt x="3950368" y="34758"/>
                  <a:pt x="3965437" y="45128"/>
                  <a:pt x="3982452" y="50800"/>
                </a:cubicBezTo>
                <a:cubicBezTo>
                  <a:pt x="4001852" y="57267"/>
                  <a:pt x="4022647" y="58396"/>
                  <a:pt x="4042610" y="62832"/>
                </a:cubicBezTo>
                <a:cubicBezTo>
                  <a:pt x="4058752" y="66419"/>
                  <a:pt x="4074836" y="70321"/>
                  <a:pt x="4090736" y="74864"/>
                </a:cubicBezTo>
                <a:cubicBezTo>
                  <a:pt x="4102930" y="78348"/>
                  <a:pt x="4114637" y="83411"/>
                  <a:pt x="4126831" y="86895"/>
                </a:cubicBezTo>
                <a:cubicBezTo>
                  <a:pt x="4142731" y="91438"/>
                  <a:pt x="4159057" y="94384"/>
                  <a:pt x="4174957" y="98927"/>
                </a:cubicBezTo>
                <a:cubicBezTo>
                  <a:pt x="4187151" y="102411"/>
                  <a:pt x="4198672" y="108207"/>
                  <a:pt x="4211052" y="110958"/>
                </a:cubicBezTo>
                <a:cubicBezTo>
                  <a:pt x="4234866" y="116250"/>
                  <a:pt x="4259179" y="118979"/>
                  <a:pt x="4283242" y="122990"/>
                </a:cubicBezTo>
                <a:cubicBezTo>
                  <a:pt x="4379495" y="118979"/>
                  <a:pt x="4475909" y="117822"/>
                  <a:pt x="4572000" y="110958"/>
                </a:cubicBezTo>
                <a:cubicBezTo>
                  <a:pt x="4588494" y="109780"/>
                  <a:pt x="4603984" y="102514"/>
                  <a:pt x="4620126" y="98927"/>
                </a:cubicBezTo>
                <a:cubicBezTo>
                  <a:pt x="4640089" y="94491"/>
                  <a:pt x="4660445" y="91855"/>
                  <a:pt x="4680284" y="86895"/>
                </a:cubicBezTo>
                <a:cubicBezTo>
                  <a:pt x="4692587" y="83819"/>
                  <a:pt x="4704075" y="77940"/>
                  <a:pt x="4716378" y="74864"/>
                </a:cubicBezTo>
                <a:cubicBezTo>
                  <a:pt x="4736217" y="69904"/>
                  <a:pt x="4756697" y="67792"/>
                  <a:pt x="4776536" y="62832"/>
                </a:cubicBezTo>
                <a:cubicBezTo>
                  <a:pt x="4788840" y="59756"/>
                  <a:pt x="4800026" y="52201"/>
                  <a:pt x="4812631" y="50800"/>
                </a:cubicBezTo>
                <a:cubicBezTo>
                  <a:pt x="4836547" y="48143"/>
                  <a:pt x="4860758" y="50800"/>
                  <a:pt x="4884821" y="50800"/>
                </a:cubicBezTo>
                <a:lnTo>
                  <a:pt x="4908884" y="303464"/>
                </a:lnTo>
                <a:lnTo>
                  <a:pt x="0" y="351590"/>
                </a:lnTo>
                <a:lnTo>
                  <a:pt x="24063" y="135021"/>
                </a:lnTo>
                <a:close/>
              </a:path>
            </a:pathLst>
          </a:custGeom>
          <a:solidFill>
            <a:srgbClr val="AB7942"/>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144" name="Google Shape;1144;p28"/>
          <p:cNvPicPr preferRelativeResize="0"/>
          <p:nvPr/>
        </p:nvPicPr>
        <p:blipFill rotWithShape="1">
          <a:blip r:embed="rId3">
            <a:alphaModFix/>
          </a:blip>
          <a:srcRect b="0" l="0" r="0" t="0"/>
          <a:stretch/>
        </p:blipFill>
        <p:spPr>
          <a:xfrm>
            <a:off x="312562" y="2340186"/>
            <a:ext cx="1729179" cy="1150690"/>
          </a:xfrm>
          <a:prstGeom prst="rect">
            <a:avLst/>
          </a:prstGeom>
          <a:noFill/>
          <a:ln>
            <a:noFill/>
          </a:ln>
        </p:spPr>
      </p:pic>
      <p:sp>
        <p:nvSpPr>
          <p:cNvPr id="1145" name="Google Shape;1145;p28"/>
          <p:cNvSpPr txBox="1"/>
          <p:nvPr/>
        </p:nvSpPr>
        <p:spPr>
          <a:xfrm>
            <a:off x="441541" y="2334127"/>
            <a:ext cx="16002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300"/>
              <a:buFont typeface="Times New Roman"/>
              <a:buNone/>
            </a:pPr>
            <a:r>
              <a:rPr b="1" i="0" lang="en-US" sz="3300" u="none" cap="none" strike="noStrike">
                <a:solidFill>
                  <a:srgbClr val="FF0000"/>
                </a:solidFill>
                <a:latin typeface="Times New Roman"/>
                <a:ea typeface="Times New Roman"/>
                <a:cs typeface="Times New Roman"/>
                <a:sym typeface="Times New Roman"/>
              </a:rPr>
              <a:t>CO</a:t>
            </a:r>
            <a:r>
              <a:rPr b="1" baseline="-25000" i="0" lang="en-US" sz="3300" u="none" cap="none" strike="noStrike">
                <a:solidFill>
                  <a:srgbClr val="FF0000"/>
                </a:solidFill>
                <a:latin typeface="Times New Roman"/>
                <a:ea typeface="Times New Roman"/>
                <a:cs typeface="Times New Roman"/>
                <a:sym typeface="Times New Roman"/>
              </a:rPr>
              <a:t>2</a:t>
            </a:r>
            <a:endParaRPr/>
          </a:p>
        </p:txBody>
      </p:sp>
      <p:pic>
        <p:nvPicPr>
          <p:cNvPr id="1146" name="Google Shape;1146;p28"/>
          <p:cNvPicPr preferRelativeResize="0"/>
          <p:nvPr/>
        </p:nvPicPr>
        <p:blipFill rotWithShape="1">
          <a:blip r:embed="rId4">
            <a:alphaModFix/>
          </a:blip>
          <a:srcRect b="13301" l="0" r="8323" t="0"/>
          <a:stretch/>
        </p:blipFill>
        <p:spPr>
          <a:xfrm>
            <a:off x="1385077" y="3793380"/>
            <a:ext cx="552007" cy="565543"/>
          </a:xfrm>
          <a:prstGeom prst="rect">
            <a:avLst/>
          </a:prstGeom>
          <a:noFill/>
          <a:ln>
            <a:noFill/>
          </a:ln>
        </p:spPr>
      </p:pic>
      <p:pic>
        <p:nvPicPr>
          <p:cNvPr id="1147" name="Google Shape;1147;p28"/>
          <p:cNvPicPr preferRelativeResize="0"/>
          <p:nvPr/>
        </p:nvPicPr>
        <p:blipFill rotWithShape="1">
          <a:blip r:embed="rId5">
            <a:alphaModFix/>
          </a:blip>
          <a:srcRect b="0" l="0" r="0" t="0"/>
          <a:stretch/>
        </p:blipFill>
        <p:spPr>
          <a:xfrm flipH="1" rot="5400000">
            <a:off x="1416871" y="3165080"/>
            <a:ext cx="532801" cy="582864"/>
          </a:xfrm>
          <a:prstGeom prst="rect">
            <a:avLst/>
          </a:prstGeom>
          <a:noFill/>
          <a:ln>
            <a:noFill/>
          </a:ln>
        </p:spPr>
      </p:pic>
      <p:pic>
        <p:nvPicPr>
          <p:cNvPr id="1148" name="Google Shape;1148;p28"/>
          <p:cNvPicPr preferRelativeResize="0"/>
          <p:nvPr/>
        </p:nvPicPr>
        <p:blipFill rotWithShape="1">
          <a:blip r:embed="rId6">
            <a:alphaModFix/>
          </a:blip>
          <a:srcRect b="53174" l="9003" r="-6093" t="24082"/>
          <a:stretch/>
        </p:blipFill>
        <p:spPr>
          <a:xfrm>
            <a:off x="2072995" y="4011569"/>
            <a:ext cx="611606" cy="302876"/>
          </a:xfrm>
          <a:prstGeom prst="rect">
            <a:avLst/>
          </a:prstGeom>
          <a:noFill/>
          <a:ln>
            <a:noFill/>
          </a:ln>
        </p:spPr>
      </p:pic>
      <p:pic>
        <p:nvPicPr>
          <p:cNvPr id="1149" name="Google Shape;1149;p28"/>
          <p:cNvPicPr preferRelativeResize="0"/>
          <p:nvPr/>
        </p:nvPicPr>
        <p:blipFill rotWithShape="1">
          <a:blip r:embed="rId6">
            <a:alphaModFix/>
          </a:blip>
          <a:srcRect b="25366" l="-3601" r="6509" t="51890"/>
          <a:stretch/>
        </p:blipFill>
        <p:spPr>
          <a:xfrm>
            <a:off x="2727289" y="3944289"/>
            <a:ext cx="793874" cy="393137"/>
          </a:xfrm>
          <a:prstGeom prst="rect">
            <a:avLst/>
          </a:prstGeom>
          <a:noFill/>
          <a:ln>
            <a:noFill/>
          </a:ln>
        </p:spPr>
      </p:pic>
      <p:pic>
        <p:nvPicPr>
          <p:cNvPr id="1150" name="Google Shape;1150;p28"/>
          <p:cNvPicPr preferRelativeResize="0"/>
          <p:nvPr/>
        </p:nvPicPr>
        <p:blipFill rotWithShape="1">
          <a:blip r:embed="rId6">
            <a:alphaModFix/>
          </a:blip>
          <a:srcRect b="1390" l="0" r="2909" t="75866"/>
          <a:stretch/>
        </p:blipFill>
        <p:spPr>
          <a:xfrm>
            <a:off x="2388400" y="4157967"/>
            <a:ext cx="687483" cy="340451"/>
          </a:xfrm>
          <a:prstGeom prst="rect">
            <a:avLst/>
          </a:prstGeom>
          <a:noFill/>
          <a:ln>
            <a:noFill/>
          </a:ln>
        </p:spPr>
      </p:pic>
      <p:pic>
        <p:nvPicPr>
          <p:cNvPr id="1151" name="Google Shape;1151;p28"/>
          <p:cNvPicPr preferRelativeResize="0"/>
          <p:nvPr/>
        </p:nvPicPr>
        <p:blipFill rotWithShape="1">
          <a:blip r:embed="rId6">
            <a:alphaModFix/>
          </a:blip>
          <a:srcRect b="77256" l="0" r="2909" t="0"/>
          <a:stretch/>
        </p:blipFill>
        <p:spPr>
          <a:xfrm>
            <a:off x="2275973" y="3793381"/>
            <a:ext cx="609467" cy="301817"/>
          </a:xfrm>
          <a:prstGeom prst="rect">
            <a:avLst/>
          </a:prstGeom>
          <a:noFill/>
          <a:ln>
            <a:noFill/>
          </a:ln>
        </p:spPr>
      </p:pic>
      <p:cxnSp>
        <p:nvCxnSpPr>
          <p:cNvPr id="1152" name="Google Shape;1152;p28"/>
          <p:cNvCxnSpPr/>
          <p:nvPr/>
        </p:nvCxnSpPr>
        <p:spPr>
          <a:xfrm flipH="1">
            <a:off x="2727289" y="4517611"/>
            <a:ext cx="4853" cy="565837"/>
          </a:xfrm>
          <a:prstGeom prst="straightConnector1">
            <a:avLst/>
          </a:prstGeom>
          <a:noFill/>
          <a:ln cap="flat" cmpd="sng" w="28575">
            <a:solidFill>
              <a:schemeClr val="dk1"/>
            </a:solidFill>
            <a:prstDash val="solid"/>
            <a:round/>
            <a:headEnd len="sm" w="sm" type="none"/>
            <a:tailEnd len="lg" w="lg" type="stealth"/>
          </a:ln>
        </p:spPr>
      </p:cxnSp>
      <p:grpSp>
        <p:nvGrpSpPr>
          <p:cNvPr id="1153" name="Google Shape;1153;p28"/>
          <p:cNvGrpSpPr/>
          <p:nvPr/>
        </p:nvGrpSpPr>
        <p:grpSpPr>
          <a:xfrm>
            <a:off x="1974705" y="3050807"/>
            <a:ext cx="2650694" cy="2241865"/>
            <a:chOff x="1974705" y="3050807"/>
            <a:chExt cx="2650694" cy="2241865"/>
          </a:xfrm>
        </p:grpSpPr>
        <p:sp>
          <p:nvSpPr>
            <p:cNvPr id="1154" name="Google Shape;1154;p28"/>
            <p:cNvSpPr txBox="1"/>
            <p:nvPr/>
          </p:nvSpPr>
          <p:spPr>
            <a:xfrm>
              <a:off x="2772472" y="4237811"/>
              <a:ext cx="1408497" cy="10548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Times New Roman"/>
                <a:buNone/>
              </a:pPr>
              <a:r>
                <a:rPr b="1" i="0" lang="en-US" sz="2000" u="none" cap="none" strike="noStrike">
                  <a:solidFill>
                    <a:srgbClr val="000000"/>
                  </a:solidFill>
                  <a:latin typeface="Times New Roman"/>
                  <a:ea typeface="Times New Roman"/>
                  <a:cs typeface="Times New Roman"/>
                  <a:sym typeface="Times New Roman"/>
                </a:rPr>
                <a:t>Dead body</a:t>
              </a:r>
              <a:endParaRPr/>
            </a:p>
            <a:p>
              <a:pPr indent="0" lvl="0" marL="0" marR="0" rtl="0" algn="ctr">
                <a:lnSpc>
                  <a:spcPct val="100000"/>
                </a:lnSpc>
                <a:spcBef>
                  <a:spcPts val="0"/>
                </a:spcBef>
                <a:spcAft>
                  <a:spcPts val="0"/>
                </a:spcAft>
                <a:buClr>
                  <a:srgbClr val="000000"/>
                </a:buClr>
                <a:buSzPts val="2000"/>
                <a:buFont typeface="Times New Roman"/>
                <a:buNone/>
              </a:pPr>
              <a:r>
                <a:rPr b="1" i="0" lang="en-US" sz="2000" u="none" cap="none" strike="noStrike">
                  <a:solidFill>
                    <a:srgbClr val="000000"/>
                  </a:solidFill>
                  <a:latin typeface="Times New Roman"/>
                  <a:ea typeface="Times New Roman"/>
                  <a:cs typeface="Times New Roman"/>
                  <a:sym typeface="Times New Roman"/>
                </a:rPr>
                <a:t>(Carbon)</a:t>
              </a:r>
              <a:endParaRPr b="1" baseline="-25000" i="0" sz="2000" u="none" cap="none" strike="noStrike">
                <a:solidFill>
                  <a:srgbClr val="000000"/>
                </a:solidFill>
                <a:latin typeface="Times New Roman"/>
                <a:ea typeface="Times New Roman"/>
                <a:cs typeface="Times New Roman"/>
                <a:sym typeface="Times New Roman"/>
              </a:endParaRPr>
            </a:p>
          </p:txBody>
        </p:sp>
        <p:pic>
          <p:nvPicPr>
            <p:cNvPr id="1155" name="Google Shape;1155;p28"/>
            <p:cNvPicPr preferRelativeResize="0"/>
            <p:nvPr/>
          </p:nvPicPr>
          <p:blipFill rotWithShape="1">
            <a:blip r:embed="rId7">
              <a:alphaModFix/>
            </a:blip>
            <a:srcRect b="19407" l="0" r="2479" t="11407"/>
            <a:stretch/>
          </p:blipFill>
          <p:spPr>
            <a:xfrm>
              <a:off x="3476721" y="3050807"/>
              <a:ext cx="1148678" cy="880119"/>
            </a:xfrm>
            <a:prstGeom prst="rect">
              <a:avLst/>
            </a:prstGeom>
            <a:noFill/>
            <a:ln>
              <a:noFill/>
            </a:ln>
          </p:spPr>
        </p:pic>
        <p:sp>
          <p:nvSpPr>
            <p:cNvPr id="1156" name="Google Shape;1156;p28"/>
            <p:cNvSpPr/>
            <p:nvPr/>
          </p:nvSpPr>
          <p:spPr>
            <a:xfrm>
              <a:off x="1974705" y="3753392"/>
              <a:ext cx="1648908" cy="745026"/>
            </a:xfrm>
            <a:prstGeom prst="ellipse">
              <a:avLst/>
            </a:prstGeom>
            <a:noFill/>
            <a:ln cap="flat" cmpd="sng" w="25400">
              <a:solidFill>
                <a:srgbClr val="FF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157" name="Google Shape;1157;p28"/>
            <p:cNvPicPr preferRelativeResize="0"/>
            <p:nvPr/>
          </p:nvPicPr>
          <p:blipFill rotWithShape="1">
            <a:blip r:embed="rId8">
              <a:alphaModFix/>
            </a:blip>
            <a:srcRect b="0" l="0" r="0" t="0"/>
            <a:stretch/>
          </p:blipFill>
          <p:spPr>
            <a:xfrm rot="7352167">
              <a:off x="3652121" y="3701794"/>
              <a:ext cx="620761" cy="716966"/>
            </a:xfrm>
            <a:prstGeom prst="rect">
              <a:avLst/>
            </a:prstGeom>
            <a:noFill/>
            <a:ln>
              <a:noFill/>
            </a:ln>
          </p:spPr>
        </p:pic>
      </p:grpSp>
      <p:sp>
        <p:nvSpPr>
          <p:cNvPr id="1158" name="Google Shape;1158;p28"/>
          <p:cNvSpPr txBox="1"/>
          <p:nvPr/>
        </p:nvSpPr>
        <p:spPr>
          <a:xfrm>
            <a:off x="2558012" y="4602157"/>
            <a:ext cx="33855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800"/>
              <a:buFont typeface="Arial"/>
              <a:buNone/>
            </a:pPr>
            <a:r>
              <a:rPr b="1" i="0" lang="en-US" sz="1800" u="none" cap="none" strike="noStrike">
                <a:solidFill>
                  <a:srgbClr val="FF0000"/>
                </a:solidFill>
                <a:latin typeface="Arial"/>
                <a:ea typeface="Arial"/>
                <a:cs typeface="Arial"/>
                <a:sym typeface="Arial"/>
              </a:rPr>
              <a:t>X</a:t>
            </a:r>
            <a:endParaRPr/>
          </a:p>
        </p:txBody>
      </p:sp>
      <p:sp>
        <p:nvSpPr>
          <p:cNvPr id="1159" name="Google Shape;1159;p28"/>
          <p:cNvSpPr txBox="1"/>
          <p:nvPr/>
        </p:nvSpPr>
        <p:spPr>
          <a:xfrm>
            <a:off x="5711374" y="2293833"/>
            <a:ext cx="6287587"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Helvetica Neue"/>
              <a:buNone/>
            </a:pPr>
            <a:r>
              <a:rPr b="0" i="0" lang="en-US" sz="2400" u="none" cap="none" strike="noStrike">
                <a:solidFill>
                  <a:srgbClr val="FFFFFF"/>
                </a:solidFill>
                <a:latin typeface="Helvetica Neue"/>
                <a:ea typeface="Helvetica Neue"/>
                <a:cs typeface="Helvetica Neue"/>
                <a:sym typeface="Helvetica Neue"/>
              </a:rPr>
              <a:t>43.5% of the carbon extracted by fishing large ocean predators comes from areas that would be economically unprofitable without ‘harmful’ fisheries subsidies. </a:t>
            </a:r>
            <a:endParaRPr b="0" i="0" sz="2400" u="none" cap="none" strike="noStrike">
              <a:solidFill>
                <a:srgbClr val="FFFFFF"/>
              </a:solidFill>
              <a:latin typeface="Helvetica Neue"/>
              <a:ea typeface="Helvetica Neue"/>
              <a:cs typeface="Helvetica Neue"/>
              <a:sym typeface="Helvetica Neue"/>
            </a:endParaRPr>
          </a:p>
        </p:txBody>
      </p:sp>
      <p:sp>
        <p:nvSpPr>
          <p:cNvPr id="1160" name="Google Shape;1160;p28"/>
          <p:cNvSpPr/>
          <p:nvPr/>
        </p:nvSpPr>
        <p:spPr>
          <a:xfrm>
            <a:off x="312562" y="6365936"/>
            <a:ext cx="9895115" cy="307777"/>
          </a:xfrm>
          <a:prstGeom prst="rect">
            <a:avLst/>
          </a:prstGeom>
          <a:noFill/>
          <a:ln>
            <a:noFill/>
          </a:ln>
        </p:spPr>
        <p:txBody>
          <a:bodyPr anchorCtr="0" anchor="t" bIns="45700" lIns="91425" spcFirstLastPara="1" rIns="91425" wrap="square" tIns="45700">
            <a:spAutoFit/>
          </a:bodyPr>
          <a:lstStyle/>
          <a:p>
            <a:pPr indent="-406400" lvl="0" marL="406400" marR="0" rtl="0" algn="l">
              <a:lnSpc>
                <a:spcPct val="100000"/>
              </a:lnSpc>
              <a:spcBef>
                <a:spcPts val="0"/>
              </a:spcBef>
              <a:spcAft>
                <a:spcPts val="0"/>
              </a:spcAft>
              <a:buClr>
                <a:srgbClr val="FFFFFF"/>
              </a:buClr>
              <a:buSzPts val="1400"/>
              <a:buFont typeface="Helvetica Neue"/>
              <a:buNone/>
            </a:pPr>
            <a:r>
              <a:rPr b="0" i="0" lang="en-US" sz="1400" u="none" cap="none" strike="noStrike">
                <a:solidFill>
                  <a:srgbClr val="FFFFFF"/>
                </a:solidFill>
                <a:latin typeface="Helvetica Neue"/>
                <a:ea typeface="Helvetica Neue"/>
                <a:cs typeface="Helvetica Neue"/>
                <a:sym typeface="Helvetica Neue"/>
              </a:rPr>
              <a:t>Mariani, Cheung…Mouillot (2020).. </a:t>
            </a:r>
            <a:r>
              <a:rPr b="0" i="1" lang="en-US" sz="1400" u="none" cap="none" strike="noStrike">
                <a:solidFill>
                  <a:srgbClr val="FFFFFF"/>
                </a:solidFill>
                <a:latin typeface="Helvetica Neue"/>
                <a:ea typeface="Helvetica Neue"/>
                <a:cs typeface="Helvetica Neue"/>
                <a:sym typeface="Helvetica Neue"/>
              </a:rPr>
              <a:t>Sci. Adv.</a:t>
            </a:r>
            <a:r>
              <a:rPr b="0" i="0" lang="en-US" sz="1400" u="none" cap="none" strike="noStrike">
                <a:solidFill>
                  <a:srgbClr val="FFFFFF"/>
                </a:solidFill>
                <a:latin typeface="Helvetica Neue"/>
                <a:ea typeface="Helvetica Neue"/>
                <a:cs typeface="Helvetica Neue"/>
                <a:sym typeface="Helvetica Neue"/>
              </a:rPr>
              <a:t> </a:t>
            </a:r>
            <a:r>
              <a:rPr b="1" i="0" lang="en-US" sz="1400" u="none" cap="none" strike="noStrike">
                <a:solidFill>
                  <a:srgbClr val="FFFFFF"/>
                </a:solidFill>
                <a:latin typeface="Helvetica Neue"/>
                <a:ea typeface="Helvetica Neue"/>
                <a:cs typeface="Helvetica Neue"/>
                <a:sym typeface="Helvetica Neue"/>
              </a:rPr>
              <a:t>6</a:t>
            </a:r>
            <a:r>
              <a:rPr b="0" i="0" lang="en-US" sz="1400" u="none" cap="none" strike="noStrike">
                <a:solidFill>
                  <a:srgbClr val="FFFFFF"/>
                </a:solidFill>
                <a:latin typeface="Helvetica Neue"/>
                <a:ea typeface="Helvetica Neue"/>
                <a:cs typeface="Helvetica Neue"/>
                <a:sym typeface="Helvetica Neue"/>
              </a:rPr>
              <a:t> (2020), doi:10.1126/sciadv.abb4848.</a:t>
            </a:r>
            <a:endParaRPr/>
          </a:p>
        </p:txBody>
      </p:sp>
      <p:sp>
        <p:nvSpPr>
          <p:cNvPr id="1161" name="Google Shape;1161;p28"/>
          <p:cNvSpPr txBox="1"/>
          <p:nvPr/>
        </p:nvSpPr>
        <p:spPr>
          <a:xfrm>
            <a:off x="523520" y="3940438"/>
            <a:ext cx="1408497" cy="10548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Times New Roman"/>
              <a:buNone/>
            </a:pPr>
            <a:r>
              <a:rPr b="1" i="0" lang="en-US" sz="2000" u="none" cap="none" strike="noStrike">
                <a:solidFill>
                  <a:srgbClr val="000000"/>
                </a:solidFill>
                <a:latin typeface="Times New Roman"/>
                <a:ea typeface="Times New Roman"/>
                <a:cs typeface="Times New Roman"/>
                <a:sym typeface="Times New Roman"/>
              </a:rPr>
              <a:t>Plankton</a:t>
            </a:r>
            <a:endParaRPr b="1" baseline="-25000" i="0" sz="2000" u="none" cap="none" strike="noStrike">
              <a:solidFill>
                <a:srgbClr val="000000"/>
              </a:solidFill>
              <a:latin typeface="Times New Roman"/>
              <a:ea typeface="Times New Roman"/>
              <a:cs typeface="Times New Roman"/>
              <a:sym typeface="Times New Roman"/>
            </a:endParaRPr>
          </a:p>
        </p:txBody>
      </p:sp>
      <p:pic>
        <p:nvPicPr>
          <p:cNvPr id="1162" name="Google Shape;1162;p28"/>
          <p:cNvPicPr preferRelativeResize="0"/>
          <p:nvPr/>
        </p:nvPicPr>
        <p:blipFill rotWithShape="1">
          <a:blip r:embed="rId5">
            <a:alphaModFix/>
          </a:blip>
          <a:srcRect b="0" l="0" r="0" t="0"/>
          <a:stretch/>
        </p:blipFill>
        <p:spPr>
          <a:xfrm rot="8454028">
            <a:off x="1819665" y="4306479"/>
            <a:ext cx="532801" cy="5828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saupcatch2.jpg" id="564" name="Google Shape;564;p3"/>
          <p:cNvPicPr preferRelativeResize="0"/>
          <p:nvPr/>
        </p:nvPicPr>
        <p:blipFill rotWithShape="1">
          <a:blip r:embed="rId3">
            <a:alphaModFix/>
          </a:blip>
          <a:srcRect b="0" l="0" r="0" t="0"/>
          <a:stretch/>
        </p:blipFill>
        <p:spPr>
          <a:xfrm>
            <a:off x="2667001" y="1141200"/>
            <a:ext cx="5924571" cy="5184000"/>
          </a:xfrm>
          <a:prstGeom prst="rect">
            <a:avLst/>
          </a:prstGeom>
          <a:noFill/>
          <a:ln>
            <a:noFill/>
          </a:ln>
        </p:spPr>
      </p:pic>
      <p:sp>
        <p:nvSpPr>
          <p:cNvPr id="565" name="Google Shape;565;p3"/>
          <p:cNvSpPr txBox="1"/>
          <p:nvPr/>
        </p:nvSpPr>
        <p:spPr>
          <a:xfrm>
            <a:off x="1752600" y="6488668"/>
            <a:ext cx="83950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Data source: Pauly &amp; Zeller (2016); Watson, Cheung </a:t>
            </a:r>
            <a:r>
              <a:rPr b="0" i="1" lang="en-US" sz="1800" u="none" cap="none" strike="noStrike">
                <a:solidFill>
                  <a:srgbClr val="000000"/>
                </a:solidFill>
                <a:latin typeface="Times New Roman"/>
                <a:ea typeface="Times New Roman"/>
                <a:cs typeface="Times New Roman"/>
                <a:sym typeface="Times New Roman"/>
              </a:rPr>
              <a:t>et al</a:t>
            </a:r>
            <a:r>
              <a:rPr b="0" i="0" lang="en-US" sz="1800" u="none" cap="none" strike="noStrike">
                <a:solidFill>
                  <a:srgbClr val="000000"/>
                </a:solidFill>
                <a:latin typeface="Times New Roman"/>
                <a:ea typeface="Times New Roman"/>
                <a:cs typeface="Times New Roman"/>
                <a:sym typeface="Times New Roman"/>
              </a:rPr>
              <a:t>. (2012); Rousseau</a:t>
            </a:r>
            <a:r>
              <a:rPr b="0" i="0" lang="en-US" sz="1800" u="none" cap="none" strike="noStrike">
                <a:solidFill>
                  <a:schemeClr val="dk1"/>
                </a:solidFill>
                <a:latin typeface="Arial"/>
                <a:ea typeface="Arial"/>
                <a:cs typeface="Arial"/>
                <a:sym typeface="Arial"/>
              </a:rPr>
              <a:t> </a:t>
            </a:r>
            <a:r>
              <a:rPr b="0" i="0" lang="en-US" sz="1800" u="none" cap="none" strike="noStrike">
                <a:solidFill>
                  <a:srgbClr val="000000"/>
                </a:solidFill>
                <a:latin typeface="Times New Roman"/>
                <a:ea typeface="Times New Roman"/>
                <a:cs typeface="Times New Roman"/>
                <a:sym typeface="Times New Roman"/>
              </a:rPr>
              <a:t>et al. (2019)</a:t>
            </a:r>
            <a:endParaRPr b="0" i="0" sz="1800" u="none" cap="none" strike="noStrike">
              <a:solidFill>
                <a:schemeClr val="dk1"/>
              </a:solidFill>
              <a:latin typeface="Arial"/>
              <a:ea typeface="Arial"/>
              <a:cs typeface="Arial"/>
              <a:sym typeface="Arial"/>
            </a:endParaRPr>
          </a:p>
        </p:txBody>
      </p:sp>
      <p:pic>
        <p:nvPicPr>
          <p:cNvPr descr="saupeffort.png" id="566" name="Google Shape;566;p3"/>
          <p:cNvPicPr preferRelativeResize="0"/>
          <p:nvPr/>
        </p:nvPicPr>
        <p:blipFill rotWithShape="1">
          <a:blip r:embed="rId4">
            <a:alphaModFix/>
          </a:blip>
          <a:srcRect b="0" l="0" r="0" t="0"/>
          <a:stretch/>
        </p:blipFill>
        <p:spPr>
          <a:xfrm>
            <a:off x="2953200" y="1828801"/>
            <a:ext cx="5562600" cy="4086225"/>
          </a:xfrm>
          <a:prstGeom prst="rect">
            <a:avLst/>
          </a:prstGeom>
          <a:noFill/>
          <a:ln>
            <a:noFill/>
          </a:ln>
        </p:spPr>
      </p:pic>
      <p:sp>
        <p:nvSpPr>
          <p:cNvPr id="567" name="Google Shape;567;p3"/>
          <p:cNvSpPr/>
          <p:nvPr/>
        </p:nvSpPr>
        <p:spPr>
          <a:xfrm rot="765912">
            <a:off x="6562511" y="2177593"/>
            <a:ext cx="1828800" cy="457200"/>
          </a:xfrm>
          <a:prstGeom prst="rightArrow">
            <a:avLst>
              <a:gd fmla="val 50000" name="adj1"/>
              <a:gd fmla="val 50000" name="adj2"/>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8" name="Google Shape;568;p3"/>
          <p:cNvSpPr txBox="1"/>
          <p:nvPr/>
        </p:nvSpPr>
        <p:spPr>
          <a:xfrm>
            <a:off x="3867600" y="5486400"/>
            <a:ext cx="18288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000"/>
              <a:buFont typeface="Arial"/>
              <a:buNone/>
            </a:pPr>
            <a:r>
              <a:rPr b="1" i="0" lang="en-US" sz="2000" u="none" cap="none" strike="noStrike">
                <a:solidFill>
                  <a:srgbClr val="0C0C0C"/>
                </a:solidFill>
                <a:latin typeface="Arial"/>
                <a:ea typeface="Arial"/>
                <a:cs typeface="Arial"/>
                <a:sym typeface="Arial"/>
              </a:rPr>
              <a:t>Fishing effort</a:t>
            </a:r>
            <a:endParaRPr/>
          </a:p>
        </p:txBody>
      </p:sp>
      <p:cxnSp>
        <p:nvCxnSpPr>
          <p:cNvPr id="569" name="Google Shape;569;p3"/>
          <p:cNvCxnSpPr/>
          <p:nvPr/>
        </p:nvCxnSpPr>
        <p:spPr>
          <a:xfrm>
            <a:off x="4477200" y="3048000"/>
            <a:ext cx="533400" cy="30480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
        <p:nvSpPr>
          <p:cNvPr id="570" name="Google Shape;570;p3"/>
          <p:cNvSpPr/>
          <p:nvPr/>
        </p:nvSpPr>
        <p:spPr>
          <a:xfrm rot="-2660842">
            <a:off x="4825919" y="3892906"/>
            <a:ext cx="1962921" cy="489609"/>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1" name="Google Shape;571;p3"/>
          <p:cNvSpPr/>
          <p:nvPr/>
        </p:nvSpPr>
        <p:spPr>
          <a:xfrm rot="-5400000">
            <a:off x="7656253" y="3702604"/>
            <a:ext cx="2453942" cy="2769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Effort (GW or watts x 10</a:t>
            </a:r>
            <a:r>
              <a:rPr b="1" baseline="30000" i="0" lang="en-US" sz="1800" u="none" cap="none" strike="noStrike">
                <a:solidFill>
                  <a:srgbClr val="000000"/>
                </a:solidFill>
                <a:latin typeface="Calibri"/>
                <a:ea typeface="Calibri"/>
                <a:cs typeface="Calibri"/>
                <a:sym typeface="Calibri"/>
              </a:rPr>
              <a:t>9</a:t>
            </a:r>
            <a:r>
              <a:rPr b="1" i="0"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Arial"/>
              <a:ea typeface="Arial"/>
              <a:cs typeface="Arial"/>
              <a:sym typeface="Arial"/>
            </a:endParaRPr>
          </a:p>
        </p:txBody>
      </p:sp>
      <p:sp>
        <p:nvSpPr>
          <p:cNvPr id="572" name="Google Shape;572;p3"/>
          <p:cNvSpPr/>
          <p:nvPr/>
        </p:nvSpPr>
        <p:spPr>
          <a:xfrm>
            <a:off x="8515800" y="5071197"/>
            <a:ext cx="104196"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5</a:t>
            </a:r>
            <a:endParaRPr b="0" i="0" sz="1600" u="none" cap="none" strike="noStrike">
              <a:solidFill>
                <a:srgbClr val="000000"/>
              </a:solidFill>
              <a:latin typeface="Arial"/>
              <a:ea typeface="Arial"/>
              <a:cs typeface="Arial"/>
              <a:sym typeface="Arial"/>
            </a:endParaRPr>
          </a:p>
        </p:txBody>
      </p:sp>
      <p:sp>
        <p:nvSpPr>
          <p:cNvPr id="573" name="Google Shape;573;p3"/>
          <p:cNvSpPr/>
          <p:nvPr/>
        </p:nvSpPr>
        <p:spPr>
          <a:xfrm>
            <a:off x="8517594" y="4152034"/>
            <a:ext cx="208390"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10</a:t>
            </a:r>
            <a:endParaRPr b="0" i="0" sz="1600" u="none" cap="none" strike="noStrike">
              <a:solidFill>
                <a:srgbClr val="000000"/>
              </a:solidFill>
              <a:latin typeface="Arial"/>
              <a:ea typeface="Arial"/>
              <a:cs typeface="Arial"/>
              <a:sym typeface="Arial"/>
            </a:endParaRPr>
          </a:p>
        </p:txBody>
      </p:sp>
      <p:sp>
        <p:nvSpPr>
          <p:cNvPr id="574" name="Google Shape;574;p3"/>
          <p:cNvSpPr/>
          <p:nvPr/>
        </p:nvSpPr>
        <p:spPr>
          <a:xfrm>
            <a:off x="8517594" y="3231284"/>
            <a:ext cx="208390"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15</a:t>
            </a:r>
            <a:endParaRPr b="0" i="0" sz="1600" u="none" cap="none" strike="noStrike">
              <a:solidFill>
                <a:srgbClr val="000000"/>
              </a:solidFill>
              <a:latin typeface="Arial"/>
              <a:ea typeface="Arial"/>
              <a:cs typeface="Arial"/>
              <a:sym typeface="Arial"/>
            </a:endParaRPr>
          </a:p>
        </p:txBody>
      </p:sp>
      <p:sp>
        <p:nvSpPr>
          <p:cNvPr id="575" name="Google Shape;575;p3"/>
          <p:cNvSpPr/>
          <p:nvPr/>
        </p:nvSpPr>
        <p:spPr>
          <a:xfrm>
            <a:off x="8517594" y="2312122"/>
            <a:ext cx="208390"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20</a:t>
            </a:r>
            <a:endParaRPr b="0" i="0" sz="1600" u="none" cap="none" strike="noStrike">
              <a:solidFill>
                <a:srgbClr val="000000"/>
              </a:solidFill>
              <a:latin typeface="Arial"/>
              <a:ea typeface="Arial"/>
              <a:cs typeface="Arial"/>
              <a:sym typeface="Arial"/>
            </a:endParaRPr>
          </a:p>
        </p:txBody>
      </p:sp>
      <p:sp>
        <p:nvSpPr>
          <p:cNvPr id="576" name="Google Shape;576;p3"/>
          <p:cNvSpPr/>
          <p:nvPr/>
        </p:nvSpPr>
        <p:spPr>
          <a:xfrm>
            <a:off x="8517594" y="1391372"/>
            <a:ext cx="208390"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25</a:t>
            </a:r>
            <a:endParaRPr b="0" i="0" sz="1600" u="none" cap="none" strike="noStrike">
              <a:solidFill>
                <a:srgbClr val="000000"/>
              </a:solidFill>
              <a:latin typeface="Arial"/>
              <a:ea typeface="Arial"/>
              <a:cs typeface="Arial"/>
              <a:sym typeface="Arial"/>
            </a:endParaRPr>
          </a:p>
        </p:txBody>
      </p:sp>
      <p:cxnSp>
        <p:nvCxnSpPr>
          <p:cNvPr id="577" name="Google Shape;577;p3"/>
          <p:cNvCxnSpPr/>
          <p:nvPr/>
        </p:nvCxnSpPr>
        <p:spPr>
          <a:xfrm rot="10800000">
            <a:off x="8419222" y="1391372"/>
            <a:ext cx="0" cy="4495139"/>
          </a:xfrm>
          <a:prstGeom prst="straightConnector1">
            <a:avLst/>
          </a:prstGeom>
          <a:noFill/>
          <a:ln cap="flat" cmpd="sng" w="19050">
            <a:solidFill>
              <a:schemeClr val="dk1"/>
            </a:solidFill>
            <a:prstDash val="solid"/>
            <a:round/>
            <a:headEnd len="sm" w="sm" type="none"/>
            <a:tailEnd len="sm" w="sm" type="none"/>
          </a:ln>
        </p:spPr>
      </p:cxnSp>
      <p:pic>
        <p:nvPicPr>
          <p:cNvPr id="578" name="Google Shape;578;p3"/>
          <p:cNvPicPr preferRelativeResize="0"/>
          <p:nvPr/>
        </p:nvPicPr>
        <p:blipFill rotWithShape="1">
          <a:blip r:embed="rId5">
            <a:alphaModFix/>
          </a:blip>
          <a:srcRect b="0" l="0" r="0" t="0"/>
          <a:stretch/>
        </p:blipFill>
        <p:spPr>
          <a:xfrm>
            <a:off x="7037775" y="3818762"/>
            <a:ext cx="1368152" cy="586351"/>
          </a:xfrm>
          <a:prstGeom prst="rect">
            <a:avLst/>
          </a:prstGeom>
          <a:noFill/>
          <a:ln>
            <a:noFill/>
          </a:ln>
        </p:spPr>
      </p:pic>
      <p:sp>
        <p:nvSpPr>
          <p:cNvPr id="579" name="Google Shape;579;p3"/>
          <p:cNvSpPr txBox="1"/>
          <p:nvPr>
            <p:ph type="title"/>
          </p:nvPr>
        </p:nvSpPr>
        <p:spPr>
          <a:xfrm>
            <a:off x="1676400" y="76200"/>
            <a:ext cx="8915400" cy="90452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400"/>
              <a:t>Global fishing effort rises, catch declines</a:t>
            </a:r>
            <a:endParaRPr/>
          </a:p>
        </p:txBody>
      </p:sp>
      <p:sp>
        <p:nvSpPr>
          <p:cNvPr id="580" name="Google Shape;580;p3"/>
          <p:cNvSpPr txBox="1"/>
          <p:nvPr/>
        </p:nvSpPr>
        <p:spPr>
          <a:xfrm>
            <a:off x="9279149" y="1329613"/>
            <a:ext cx="2893823" cy="2868478"/>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200"/>
              <a:buFont typeface="Arial"/>
              <a:buNone/>
            </a:pPr>
            <a:r>
              <a:rPr b="1" i="0" lang="en-US" sz="2200" u="none" cap="none" strike="noStrike">
                <a:solidFill>
                  <a:srgbClr val="000000"/>
                </a:solidFill>
                <a:latin typeface="Arial"/>
                <a:ea typeface="Arial"/>
                <a:cs typeface="Arial"/>
                <a:sym typeface="Arial"/>
              </a:rPr>
              <a:t>~ 30 - 60%  of the stocks are over-exploited;</a:t>
            </a:r>
            <a:endParaRPr/>
          </a:p>
          <a:p>
            <a:pPr indent="0" lvl="0" marL="0" marR="0" rtl="0" algn="l">
              <a:lnSpc>
                <a:spcPct val="90000"/>
              </a:lnSpc>
              <a:spcBef>
                <a:spcPts val="1100"/>
              </a:spcBef>
              <a:spcAft>
                <a:spcPts val="0"/>
              </a:spcAft>
              <a:buClr>
                <a:schemeClr val="dk1"/>
              </a:buClr>
              <a:buSzPts val="22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90000"/>
              </a:lnSpc>
              <a:spcBef>
                <a:spcPts val="1100"/>
              </a:spcBef>
              <a:spcAft>
                <a:spcPts val="0"/>
              </a:spcAft>
              <a:buClr>
                <a:srgbClr val="000000"/>
              </a:buClr>
              <a:buSzPts val="2200"/>
              <a:buFont typeface="Arial"/>
              <a:buNone/>
            </a:pPr>
            <a:r>
              <a:rPr b="1" i="0" lang="en-US" sz="2200" u="none" cap="none" strike="noStrike">
                <a:solidFill>
                  <a:srgbClr val="000000"/>
                </a:solidFill>
                <a:latin typeface="Arial"/>
                <a:ea typeface="Arial"/>
                <a:cs typeface="Arial"/>
                <a:sym typeface="Arial"/>
              </a:rPr>
              <a:t>Global catches have declined by ~10% from its peak in the 1990s.</a:t>
            </a:r>
            <a:endParaRPr b="1" i="0" sz="2200" u="none" cap="none" strike="noStrike">
              <a:solidFill>
                <a:srgbClr val="000000"/>
              </a:solidFill>
              <a:latin typeface="Arial"/>
              <a:ea typeface="Arial"/>
              <a:cs typeface="Arial"/>
              <a:sym typeface="Arial"/>
            </a:endParaRPr>
          </a:p>
        </p:txBody>
      </p:sp>
      <p:sp>
        <p:nvSpPr>
          <p:cNvPr id="581" name="Google Shape;581;p3"/>
          <p:cNvSpPr txBox="1"/>
          <p:nvPr/>
        </p:nvSpPr>
        <p:spPr>
          <a:xfrm>
            <a:off x="3494008" y="2647890"/>
            <a:ext cx="18288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90"/>
              </a:buClr>
              <a:buSzPts val="2000"/>
              <a:buFont typeface="Arial"/>
              <a:buNone/>
            </a:pPr>
            <a:r>
              <a:rPr b="1" i="0" lang="en-US" sz="2000" u="none" cap="none" strike="noStrike">
                <a:solidFill>
                  <a:srgbClr val="000090"/>
                </a:solidFill>
                <a:latin typeface="Arial"/>
                <a:ea typeface="Arial"/>
                <a:cs typeface="Arial"/>
                <a:sym typeface="Arial"/>
              </a:rPr>
              <a:t>Invertebrates</a:t>
            </a:r>
            <a:endParaRPr/>
          </a:p>
        </p:txBody>
      </p:sp>
      <p:sp>
        <p:nvSpPr>
          <p:cNvPr id="582" name="Google Shape;582;p3"/>
          <p:cNvSpPr txBox="1"/>
          <p:nvPr/>
        </p:nvSpPr>
        <p:spPr>
          <a:xfrm>
            <a:off x="6991800" y="4572000"/>
            <a:ext cx="14478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2000"/>
              <a:buFont typeface="Arial"/>
              <a:buNone/>
            </a:pPr>
            <a:r>
              <a:rPr b="1" i="0" lang="en-US" sz="2000" u="none" cap="none" strike="noStrike">
                <a:solidFill>
                  <a:srgbClr val="3F3F3F"/>
                </a:solidFill>
                <a:latin typeface="Arial"/>
                <a:ea typeface="Arial"/>
                <a:cs typeface="Arial"/>
                <a:sym typeface="Arial"/>
              </a:rPr>
              <a:t>Fish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saupcatch2.jpg" id="588" name="Google Shape;588;p4"/>
          <p:cNvPicPr preferRelativeResize="0"/>
          <p:nvPr/>
        </p:nvPicPr>
        <p:blipFill rotWithShape="1">
          <a:blip r:embed="rId3">
            <a:alphaModFix/>
          </a:blip>
          <a:srcRect b="0" l="0" r="0" t="0"/>
          <a:stretch/>
        </p:blipFill>
        <p:spPr>
          <a:xfrm>
            <a:off x="2743201" y="1141200"/>
            <a:ext cx="5924571" cy="5184000"/>
          </a:xfrm>
          <a:prstGeom prst="rect">
            <a:avLst/>
          </a:prstGeom>
          <a:noFill/>
          <a:ln>
            <a:noFill/>
          </a:ln>
        </p:spPr>
      </p:pic>
      <p:sp>
        <p:nvSpPr>
          <p:cNvPr id="589" name="Google Shape;589;p4"/>
          <p:cNvSpPr txBox="1"/>
          <p:nvPr>
            <p:ph type="title"/>
          </p:nvPr>
        </p:nvSpPr>
        <p:spPr>
          <a:xfrm>
            <a:off x="359229" y="100227"/>
            <a:ext cx="11495314"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000000"/>
                </a:solidFill>
              </a:rPr>
              <a:t>Uncertain future seafood availability under climate change </a:t>
            </a:r>
            <a:endParaRPr/>
          </a:p>
        </p:txBody>
      </p:sp>
      <p:sp>
        <p:nvSpPr>
          <p:cNvPr id="590" name="Google Shape;590;p4"/>
          <p:cNvSpPr txBox="1"/>
          <p:nvPr/>
        </p:nvSpPr>
        <p:spPr>
          <a:xfrm>
            <a:off x="6991800" y="4572000"/>
            <a:ext cx="14478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F3F3F"/>
              </a:buClr>
              <a:buSzPts val="2000"/>
              <a:buFont typeface="Arial"/>
              <a:buNone/>
            </a:pPr>
            <a:r>
              <a:rPr b="1" i="0" lang="en-US" sz="2000" u="none" cap="none" strike="noStrike">
                <a:solidFill>
                  <a:srgbClr val="3F3F3F"/>
                </a:solidFill>
                <a:latin typeface="Arial"/>
                <a:ea typeface="Arial"/>
                <a:cs typeface="Arial"/>
                <a:sym typeface="Arial"/>
              </a:rPr>
              <a:t>Fish (Capture)</a:t>
            </a:r>
            <a:endParaRPr/>
          </a:p>
        </p:txBody>
      </p:sp>
      <p:sp>
        <p:nvSpPr>
          <p:cNvPr id="591" name="Google Shape;591;p4"/>
          <p:cNvSpPr txBox="1"/>
          <p:nvPr/>
        </p:nvSpPr>
        <p:spPr>
          <a:xfrm>
            <a:off x="3486600" y="2362200"/>
            <a:ext cx="18288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90"/>
              </a:buClr>
              <a:buSzPts val="2000"/>
              <a:buFont typeface="Arial"/>
              <a:buNone/>
            </a:pPr>
            <a:r>
              <a:rPr b="1" i="0" lang="en-US" sz="2000" u="none" cap="none" strike="noStrike">
                <a:solidFill>
                  <a:srgbClr val="000090"/>
                </a:solidFill>
                <a:latin typeface="Arial"/>
                <a:ea typeface="Arial"/>
                <a:cs typeface="Arial"/>
                <a:sym typeface="Arial"/>
              </a:rPr>
              <a:t>Invertebrates (Capture)</a:t>
            </a:r>
            <a:endParaRPr/>
          </a:p>
        </p:txBody>
      </p:sp>
      <p:cxnSp>
        <p:nvCxnSpPr>
          <p:cNvPr id="592" name="Google Shape;592;p4"/>
          <p:cNvCxnSpPr/>
          <p:nvPr/>
        </p:nvCxnSpPr>
        <p:spPr>
          <a:xfrm>
            <a:off x="4553400" y="3048000"/>
            <a:ext cx="533400" cy="30480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593" name="Google Shape;593;p4"/>
          <p:cNvCxnSpPr/>
          <p:nvPr/>
        </p:nvCxnSpPr>
        <p:spPr>
          <a:xfrm>
            <a:off x="8507824" y="2580676"/>
            <a:ext cx="1529090" cy="489410"/>
          </a:xfrm>
          <a:prstGeom prst="straightConnector1">
            <a:avLst/>
          </a:prstGeom>
          <a:noFill/>
          <a:ln cap="flat" cmpd="sng" w="28575">
            <a:solidFill>
              <a:schemeClr val="lt2"/>
            </a:solidFill>
            <a:prstDash val="dash"/>
            <a:round/>
            <a:headEnd len="sm" w="sm" type="none"/>
            <a:tailEnd len="sm" w="sm" type="none"/>
          </a:ln>
        </p:spPr>
      </p:cxnSp>
      <p:sp>
        <p:nvSpPr>
          <p:cNvPr id="594" name="Google Shape;594;p4"/>
          <p:cNvSpPr/>
          <p:nvPr/>
        </p:nvSpPr>
        <p:spPr>
          <a:xfrm>
            <a:off x="10036917" y="3647915"/>
            <a:ext cx="948905" cy="2218840"/>
          </a:xfrm>
          <a:prstGeom prst="rect">
            <a:avLst/>
          </a:prstGeom>
          <a:solidFill>
            <a:srgbClr val="BFBFBF"/>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95" name="Google Shape;595;p4"/>
          <p:cNvSpPr/>
          <p:nvPr/>
        </p:nvSpPr>
        <p:spPr>
          <a:xfrm>
            <a:off x="10036916" y="3096493"/>
            <a:ext cx="948905" cy="546223"/>
          </a:xfrm>
          <a:prstGeom prst="rect">
            <a:avLst/>
          </a:prstGeom>
          <a:solidFill>
            <a:srgbClr val="0432FF"/>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96" name="Google Shape;596;p4"/>
          <p:cNvSpPr txBox="1"/>
          <p:nvPr/>
        </p:nvSpPr>
        <p:spPr>
          <a:xfrm>
            <a:off x="10036914" y="5889810"/>
            <a:ext cx="1099981" cy="4462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200" u="none" cap="none" strike="noStrike">
                <a:solidFill>
                  <a:schemeClr val="dk1"/>
                </a:solidFill>
                <a:latin typeface="Arial"/>
                <a:ea typeface="Arial"/>
                <a:cs typeface="Arial"/>
                <a:sym typeface="Arial"/>
              </a:rPr>
              <a:t>Future</a:t>
            </a:r>
            <a:endParaRPr/>
          </a:p>
        </p:txBody>
      </p:sp>
      <p:sp>
        <p:nvSpPr>
          <p:cNvPr id="597" name="Google Shape;597;p4"/>
          <p:cNvSpPr txBox="1"/>
          <p:nvPr/>
        </p:nvSpPr>
        <p:spPr>
          <a:xfrm>
            <a:off x="10159348" y="2600956"/>
            <a:ext cx="704039"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Arial"/>
                <a:ea typeface="Arial"/>
                <a:cs typeface="Arial"/>
                <a:sym typeface="Arial"/>
              </a:rPr>
              <a:t>???</a:t>
            </a:r>
            <a:endParaRPr/>
          </a:p>
        </p:txBody>
      </p:sp>
      <p:cxnSp>
        <p:nvCxnSpPr>
          <p:cNvPr id="598" name="Google Shape;598;p4"/>
          <p:cNvCxnSpPr/>
          <p:nvPr/>
        </p:nvCxnSpPr>
        <p:spPr>
          <a:xfrm>
            <a:off x="8512917" y="5866755"/>
            <a:ext cx="28128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03" name="Shape 603"/>
        <p:cNvGrpSpPr/>
        <p:nvPr/>
      </p:nvGrpSpPr>
      <p:grpSpPr>
        <a:xfrm>
          <a:off x="0" y="0"/>
          <a:ext cx="0" cy="0"/>
          <a:chOff x="0" y="0"/>
          <a:chExt cx="0" cy="0"/>
        </a:xfrm>
      </p:grpSpPr>
      <p:pic>
        <p:nvPicPr>
          <p:cNvPr id="604" name="Google Shape;604;p5"/>
          <p:cNvPicPr preferRelativeResize="0"/>
          <p:nvPr/>
        </p:nvPicPr>
        <p:blipFill rotWithShape="1">
          <a:blip r:embed="rId3">
            <a:alphaModFix/>
          </a:blip>
          <a:srcRect b="0" l="0" r="0" t="0"/>
          <a:stretch/>
        </p:blipFill>
        <p:spPr>
          <a:xfrm>
            <a:off x="1129352" y="4531056"/>
            <a:ext cx="2667000" cy="1493520"/>
          </a:xfrm>
          <a:prstGeom prst="rect">
            <a:avLst/>
          </a:prstGeom>
          <a:noFill/>
          <a:ln>
            <a:noFill/>
          </a:ln>
        </p:spPr>
      </p:pic>
      <p:pic>
        <p:nvPicPr>
          <p:cNvPr id="605" name="Google Shape;605;p5"/>
          <p:cNvPicPr preferRelativeResize="0"/>
          <p:nvPr/>
        </p:nvPicPr>
        <p:blipFill rotWithShape="1">
          <a:blip r:embed="rId4">
            <a:alphaModFix/>
          </a:blip>
          <a:srcRect b="0" l="0" r="0" t="0"/>
          <a:stretch/>
        </p:blipFill>
        <p:spPr>
          <a:xfrm>
            <a:off x="7086600" y="4648200"/>
            <a:ext cx="3080084" cy="2057400"/>
          </a:xfrm>
          <a:prstGeom prst="rect">
            <a:avLst/>
          </a:prstGeom>
          <a:noFill/>
          <a:ln>
            <a:noFill/>
          </a:ln>
        </p:spPr>
      </p:pic>
      <p:sp>
        <p:nvSpPr>
          <p:cNvPr id="606" name="Google Shape;606;p5"/>
          <p:cNvSpPr txBox="1"/>
          <p:nvPr>
            <p:ph type="title"/>
          </p:nvPr>
        </p:nvSpPr>
        <p:spPr>
          <a:xfrm>
            <a:off x="1255594" y="-26382"/>
            <a:ext cx="10326806"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200">
                <a:solidFill>
                  <a:srgbClr val="FFFFFF"/>
                </a:solidFill>
              </a:rPr>
              <a:t> Human impacts on marine ecosystems affecting the capacity to produce fish</a:t>
            </a:r>
            <a:endParaRPr/>
          </a:p>
        </p:txBody>
      </p:sp>
      <p:pic>
        <p:nvPicPr>
          <p:cNvPr descr="nat geo cover" id="607" name="Google Shape;607;p5"/>
          <p:cNvPicPr preferRelativeResize="0"/>
          <p:nvPr/>
        </p:nvPicPr>
        <p:blipFill rotWithShape="1">
          <a:blip r:embed="rId5">
            <a:alphaModFix/>
          </a:blip>
          <a:srcRect b="0" l="0" r="0" t="0"/>
          <a:stretch/>
        </p:blipFill>
        <p:spPr>
          <a:xfrm>
            <a:off x="1774209" y="1456904"/>
            <a:ext cx="1654791" cy="2530857"/>
          </a:xfrm>
          <a:prstGeom prst="rect">
            <a:avLst/>
          </a:prstGeom>
          <a:noFill/>
          <a:ln>
            <a:noFill/>
          </a:ln>
        </p:spPr>
      </p:pic>
      <p:pic>
        <p:nvPicPr>
          <p:cNvPr descr="newsweek cover" id="608" name="Google Shape;608;p5"/>
          <p:cNvPicPr preferRelativeResize="0"/>
          <p:nvPr/>
        </p:nvPicPr>
        <p:blipFill rotWithShape="1">
          <a:blip r:embed="rId6">
            <a:alphaModFix/>
          </a:blip>
          <a:srcRect b="0" l="0" r="0" t="0"/>
          <a:stretch/>
        </p:blipFill>
        <p:spPr>
          <a:xfrm>
            <a:off x="3429000" y="1456904"/>
            <a:ext cx="1643414" cy="2530857"/>
          </a:xfrm>
          <a:prstGeom prst="rect">
            <a:avLst/>
          </a:prstGeom>
          <a:noFill/>
          <a:ln>
            <a:noFill/>
          </a:ln>
        </p:spPr>
      </p:pic>
      <p:pic>
        <p:nvPicPr>
          <p:cNvPr id="609" name="Google Shape;609;p5"/>
          <p:cNvPicPr preferRelativeResize="0"/>
          <p:nvPr/>
        </p:nvPicPr>
        <p:blipFill rotWithShape="1">
          <a:blip r:embed="rId7">
            <a:alphaModFix/>
          </a:blip>
          <a:srcRect b="0" l="0" r="0" t="0"/>
          <a:stretch/>
        </p:blipFill>
        <p:spPr>
          <a:xfrm>
            <a:off x="6805683" y="1807909"/>
            <a:ext cx="2819400" cy="1583709"/>
          </a:xfrm>
          <a:prstGeom prst="rect">
            <a:avLst/>
          </a:prstGeom>
          <a:noFill/>
          <a:ln>
            <a:noFill/>
          </a:ln>
        </p:spPr>
      </p:pic>
      <p:pic>
        <p:nvPicPr>
          <p:cNvPr id="610" name="Google Shape;610;p5"/>
          <p:cNvPicPr preferRelativeResize="0"/>
          <p:nvPr/>
        </p:nvPicPr>
        <p:blipFill rotWithShape="1">
          <a:blip r:embed="rId8">
            <a:alphaModFix/>
          </a:blip>
          <a:srcRect b="0" l="0" r="0" t="0"/>
          <a:stretch/>
        </p:blipFill>
        <p:spPr>
          <a:xfrm>
            <a:off x="2648801" y="5422051"/>
            <a:ext cx="2667000" cy="1459724"/>
          </a:xfrm>
          <a:prstGeom prst="rect">
            <a:avLst/>
          </a:prstGeom>
          <a:noFill/>
          <a:ln>
            <a:noFill/>
          </a:ln>
        </p:spPr>
      </p:pic>
      <p:sp>
        <p:nvSpPr>
          <p:cNvPr id="611" name="Google Shape;611;p5"/>
          <p:cNvSpPr txBox="1"/>
          <p:nvPr/>
        </p:nvSpPr>
        <p:spPr>
          <a:xfrm>
            <a:off x="472292" y="6183395"/>
            <a:ext cx="22878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rial"/>
                <a:ea typeface="Arial"/>
                <a:cs typeface="Arial"/>
                <a:sym typeface="Arial"/>
              </a:rPr>
              <a:t>Habitat destruction</a:t>
            </a:r>
            <a:endParaRPr/>
          </a:p>
        </p:txBody>
      </p:sp>
      <p:sp>
        <p:nvSpPr>
          <p:cNvPr id="612" name="Google Shape;612;p5"/>
          <p:cNvSpPr txBox="1"/>
          <p:nvPr/>
        </p:nvSpPr>
        <p:spPr>
          <a:xfrm>
            <a:off x="6726304" y="1401959"/>
            <a:ext cx="11721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rial"/>
                <a:ea typeface="Arial"/>
                <a:cs typeface="Arial"/>
                <a:sym typeface="Arial"/>
              </a:rPr>
              <a:t>Pollution</a:t>
            </a:r>
            <a:endParaRPr/>
          </a:p>
        </p:txBody>
      </p:sp>
      <p:sp>
        <p:nvSpPr>
          <p:cNvPr id="613" name="Google Shape;613;p5"/>
          <p:cNvSpPr txBox="1"/>
          <p:nvPr/>
        </p:nvSpPr>
        <p:spPr>
          <a:xfrm>
            <a:off x="7043267" y="4253992"/>
            <a:ext cx="18902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rial"/>
                <a:ea typeface="Arial"/>
                <a:cs typeface="Arial"/>
                <a:sym typeface="Arial"/>
              </a:rPr>
              <a:t>Climate change</a:t>
            </a:r>
            <a:endParaRPr/>
          </a:p>
        </p:txBody>
      </p:sp>
      <p:sp>
        <p:nvSpPr>
          <p:cNvPr id="614" name="Google Shape;614;p5"/>
          <p:cNvSpPr/>
          <p:nvPr/>
        </p:nvSpPr>
        <p:spPr>
          <a:xfrm>
            <a:off x="6832979" y="4294936"/>
            <a:ext cx="3580263" cy="245160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15" name="Google Shape;615;p5"/>
          <p:cNvPicPr preferRelativeResize="0"/>
          <p:nvPr/>
        </p:nvPicPr>
        <p:blipFill rotWithShape="1">
          <a:blip r:embed="rId9">
            <a:alphaModFix/>
          </a:blip>
          <a:srcRect b="0" l="0" r="0" t="0"/>
          <a:stretch/>
        </p:blipFill>
        <p:spPr>
          <a:xfrm>
            <a:off x="5283769" y="3583736"/>
            <a:ext cx="1422400" cy="1422400"/>
          </a:xfrm>
          <a:prstGeom prst="rect">
            <a:avLst/>
          </a:prstGeom>
          <a:noFill/>
          <a:ln>
            <a:noFill/>
          </a:ln>
        </p:spPr>
      </p:pic>
      <p:sp>
        <p:nvSpPr>
          <p:cNvPr id="616" name="Google Shape;616;p5"/>
          <p:cNvSpPr/>
          <p:nvPr/>
        </p:nvSpPr>
        <p:spPr>
          <a:xfrm>
            <a:off x="1616195" y="1401958"/>
            <a:ext cx="3580263" cy="2712841"/>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21" name="Shape 621"/>
        <p:cNvGrpSpPr/>
        <p:nvPr/>
      </p:nvGrpSpPr>
      <p:grpSpPr>
        <a:xfrm>
          <a:off x="0" y="0"/>
          <a:ext cx="0" cy="0"/>
          <a:chOff x="0" y="0"/>
          <a:chExt cx="0" cy="0"/>
        </a:xfrm>
      </p:grpSpPr>
      <p:pic>
        <p:nvPicPr>
          <p:cNvPr id="622" name="Google Shape;622;p6"/>
          <p:cNvPicPr preferRelativeResize="0"/>
          <p:nvPr/>
        </p:nvPicPr>
        <p:blipFill rotWithShape="1">
          <a:blip r:embed="rId3">
            <a:alphaModFix/>
          </a:blip>
          <a:srcRect b="0" l="0" r="0" t="0"/>
          <a:stretch/>
        </p:blipFill>
        <p:spPr>
          <a:xfrm>
            <a:off x="5991543" y="5697537"/>
            <a:ext cx="1286550" cy="711437"/>
          </a:xfrm>
          <a:prstGeom prst="rect">
            <a:avLst/>
          </a:prstGeom>
          <a:noFill/>
          <a:ln>
            <a:noFill/>
          </a:ln>
        </p:spPr>
      </p:pic>
      <p:pic>
        <p:nvPicPr>
          <p:cNvPr id="623" name="Google Shape;623;p6"/>
          <p:cNvPicPr preferRelativeResize="0"/>
          <p:nvPr/>
        </p:nvPicPr>
        <p:blipFill rotWithShape="1">
          <a:blip r:embed="rId4">
            <a:alphaModFix/>
          </a:blip>
          <a:srcRect b="0" l="0" r="0" t="0"/>
          <a:stretch/>
        </p:blipFill>
        <p:spPr>
          <a:xfrm>
            <a:off x="5262399" y="2803143"/>
            <a:ext cx="1543050" cy="2057400"/>
          </a:xfrm>
          <a:prstGeom prst="rect">
            <a:avLst/>
          </a:prstGeom>
          <a:noFill/>
          <a:ln>
            <a:noFill/>
          </a:ln>
        </p:spPr>
      </p:pic>
      <p:pic>
        <p:nvPicPr>
          <p:cNvPr descr="http://bioweb.uwlax.edu/bio203/s2008/bortz_nich/Cod4.jpg" id="624" name="Google Shape;624;p6"/>
          <p:cNvPicPr preferRelativeResize="0"/>
          <p:nvPr/>
        </p:nvPicPr>
        <p:blipFill rotWithShape="1">
          <a:blip r:embed="rId5">
            <a:alphaModFix/>
          </a:blip>
          <a:srcRect b="0" l="0" r="0" t="0"/>
          <a:stretch/>
        </p:blipFill>
        <p:spPr>
          <a:xfrm flipH="1">
            <a:off x="6805449" y="2949330"/>
            <a:ext cx="1918044" cy="1084005"/>
          </a:xfrm>
          <a:prstGeom prst="rect">
            <a:avLst/>
          </a:prstGeom>
          <a:noFill/>
          <a:ln>
            <a:noFill/>
          </a:ln>
        </p:spPr>
      </p:pic>
      <p:pic>
        <p:nvPicPr>
          <p:cNvPr id="625" name="Google Shape;625;p6"/>
          <p:cNvPicPr preferRelativeResize="0"/>
          <p:nvPr/>
        </p:nvPicPr>
        <p:blipFill rotWithShape="1">
          <a:blip r:embed="rId6">
            <a:alphaModFix/>
          </a:blip>
          <a:srcRect b="0" l="0" r="0" t="0"/>
          <a:stretch/>
        </p:blipFill>
        <p:spPr>
          <a:xfrm>
            <a:off x="1343943" y="3476916"/>
            <a:ext cx="2880747" cy="2514409"/>
          </a:xfrm>
          <a:prstGeom prst="rect">
            <a:avLst/>
          </a:prstGeom>
          <a:noFill/>
          <a:ln>
            <a:noFill/>
          </a:ln>
        </p:spPr>
      </p:pic>
      <p:pic>
        <p:nvPicPr>
          <p:cNvPr id="626" name="Google Shape;626;p6"/>
          <p:cNvPicPr preferRelativeResize="0"/>
          <p:nvPr/>
        </p:nvPicPr>
        <p:blipFill rotWithShape="1">
          <a:blip r:embed="rId7">
            <a:alphaModFix/>
          </a:blip>
          <a:srcRect b="0" l="0" r="0" t="0"/>
          <a:stretch/>
        </p:blipFill>
        <p:spPr>
          <a:xfrm>
            <a:off x="38609" y="2122313"/>
            <a:ext cx="2674072" cy="1478709"/>
          </a:xfrm>
          <a:prstGeom prst="rect">
            <a:avLst/>
          </a:prstGeom>
          <a:noFill/>
          <a:ln cap="flat" cmpd="sng" w="9525">
            <a:solidFill>
              <a:schemeClr val="dk1"/>
            </a:solidFill>
            <a:prstDash val="solid"/>
            <a:round/>
            <a:headEnd len="sm" w="sm" type="none"/>
            <a:tailEnd len="sm" w="sm" type="none"/>
          </a:ln>
        </p:spPr>
      </p:pic>
      <p:sp>
        <p:nvSpPr>
          <p:cNvPr id="627" name="Google Shape;627;p6"/>
          <p:cNvSpPr txBox="1"/>
          <p:nvPr/>
        </p:nvSpPr>
        <p:spPr>
          <a:xfrm>
            <a:off x="947086" y="250491"/>
            <a:ext cx="10318675"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800"/>
              <a:buFont typeface="Helvetica Neue"/>
              <a:buNone/>
            </a:pPr>
            <a:r>
              <a:rPr b="1" i="0" lang="en-US" sz="2800" u="none" cap="none" strike="noStrike">
                <a:solidFill>
                  <a:srgbClr val="FFFFFF"/>
                </a:solidFill>
                <a:latin typeface="Helvetica Neue"/>
                <a:ea typeface="Helvetica Neue"/>
                <a:cs typeface="Helvetica Neue"/>
                <a:sym typeface="Helvetica Neue"/>
              </a:rPr>
              <a:t>Climate change impacts fish stocks, fisheries and dependent human communities</a:t>
            </a:r>
            <a:endParaRPr/>
          </a:p>
        </p:txBody>
      </p:sp>
      <p:sp>
        <p:nvSpPr>
          <p:cNvPr id="628" name="Google Shape;628;p6"/>
          <p:cNvSpPr txBox="1"/>
          <p:nvPr/>
        </p:nvSpPr>
        <p:spPr>
          <a:xfrm>
            <a:off x="838526" y="5292513"/>
            <a:ext cx="38862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200"/>
              <a:buFont typeface="Times New Roman"/>
              <a:buNone/>
            </a:pPr>
            <a:r>
              <a:rPr b="1" i="0" lang="en-US" sz="4200" u="none" cap="none" strike="noStrike">
                <a:solidFill>
                  <a:srgbClr val="FFFFFF"/>
                </a:solidFill>
                <a:latin typeface="Times New Roman"/>
                <a:ea typeface="Times New Roman"/>
                <a:cs typeface="Times New Roman"/>
                <a:sym typeface="Times New Roman"/>
              </a:rPr>
              <a:t>Ocean</a:t>
            </a:r>
            <a:endParaRPr/>
          </a:p>
        </p:txBody>
      </p:sp>
      <p:sp>
        <p:nvSpPr>
          <p:cNvPr id="629" name="Google Shape;629;p6"/>
          <p:cNvSpPr txBox="1"/>
          <p:nvPr/>
        </p:nvSpPr>
        <p:spPr>
          <a:xfrm>
            <a:off x="854320" y="2372935"/>
            <a:ext cx="16002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3300"/>
              <a:buFont typeface="Times New Roman"/>
              <a:buNone/>
            </a:pPr>
            <a:r>
              <a:rPr b="1" i="0" lang="en-US" sz="3300" u="none" cap="none" strike="noStrike">
                <a:solidFill>
                  <a:srgbClr val="FF0000"/>
                </a:solidFill>
                <a:latin typeface="Times New Roman"/>
                <a:ea typeface="Times New Roman"/>
                <a:cs typeface="Times New Roman"/>
                <a:sym typeface="Times New Roman"/>
              </a:rPr>
              <a:t>CO</a:t>
            </a:r>
            <a:r>
              <a:rPr b="1" baseline="-25000" i="0" lang="en-US" sz="3300" u="none" cap="none" strike="noStrike">
                <a:solidFill>
                  <a:srgbClr val="FF0000"/>
                </a:solidFill>
                <a:latin typeface="Times New Roman"/>
                <a:ea typeface="Times New Roman"/>
                <a:cs typeface="Times New Roman"/>
                <a:sym typeface="Times New Roman"/>
              </a:rPr>
              <a:t>2</a:t>
            </a:r>
            <a:endParaRPr/>
          </a:p>
        </p:txBody>
      </p:sp>
      <p:pic>
        <p:nvPicPr>
          <p:cNvPr id="630" name="Google Shape;630;p6"/>
          <p:cNvPicPr preferRelativeResize="0"/>
          <p:nvPr/>
        </p:nvPicPr>
        <p:blipFill rotWithShape="1">
          <a:blip r:embed="rId8">
            <a:alphaModFix/>
          </a:blip>
          <a:srcRect b="0" l="0" r="0" t="0"/>
          <a:stretch/>
        </p:blipFill>
        <p:spPr>
          <a:xfrm rot="10800000">
            <a:off x="1022960" y="3402853"/>
            <a:ext cx="989629" cy="1143000"/>
          </a:xfrm>
          <a:prstGeom prst="rect">
            <a:avLst/>
          </a:prstGeom>
          <a:noFill/>
          <a:ln>
            <a:noFill/>
          </a:ln>
        </p:spPr>
      </p:pic>
      <p:pic>
        <p:nvPicPr>
          <p:cNvPr descr="Screen Shot 2016-09-21 at 9.09.06 AM.png" id="631" name="Google Shape;631;p6"/>
          <p:cNvPicPr preferRelativeResize="0"/>
          <p:nvPr/>
        </p:nvPicPr>
        <p:blipFill rotWithShape="1">
          <a:blip r:embed="rId9">
            <a:alphaModFix/>
          </a:blip>
          <a:srcRect b="0" l="0" r="0" t="0"/>
          <a:stretch/>
        </p:blipFill>
        <p:spPr>
          <a:xfrm>
            <a:off x="-55327" y="5150800"/>
            <a:ext cx="1294339" cy="1219200"/>
          </a:xfrm>
          <a:prstGeom prst="rect">
            <a:avLst/>
          </a:prstGeom>
          <a:noFill/>
          <a:ln>
            <a:noFill/>
          </a:ln>
        </p:spPr>
      </p:pic>
      <p:pic>
        <p:nvPicPr>
          <p:cNvPr id="632" name="Google Shape;632;p6"/>
          <p:cNvPicPr preferRelativeResize="0"/>
          <p:nvPr/>
        </p:nvPicPr>
        <p:blipFill rotWithShape="1">
          <a:blip r:embed="rId8">
            <a:alphaModFix/>
          </a:blip>
          <a:srcRect b="0" l="0" r="0" t="0"/>
          <a:stretch/>
        </p:blipFill>
        <p:spPr>
          <a:xfrm flipH="1">
            <a:off x="967763" y="4919183"/>
            <a:ext cx="1044825" cy="1143000"/>
          </a:xfrm>
          <a:prstGeom prst="rect">
            <a:avLst/>
          </a:prstGeom>
          <a:noFill/>
          <a:ln>
            <a:noFill/>
          </a:ln>
        </p:spPr>
      </p:pic>
      <p:sp>
        <p:nvSpPr>
          <p:cNvPr id="633" name="Google Shape;633;p6"/>
          <p:cNvSpPr txBox="1"/>
          <p:nvPr/>
        </p:nvSpPr>
        <p:spPr>
          <a:xfrm>
            <a:off x="3762670" y="5404051"/>
            <a:ext cx="1676400" cy="381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Temperature    </a:t>
            </a:r>
            <a:endParaRPr/>
          </a:p>
        </p:txBody>
      </p:sp>
      <p:sp>
        <p:nvSpPr>
          <p:cNvPr id="634" name="Google Shape;634;p6"/>
          <p:cNvSpPr/>
          <p:nvPr/>
        </p:nvSpPr>
        <p:spPr>
          <a:xfrm>
            <a:off x="5134270" y="5480251"/>
            <a:ext cx="304800" cy="228600"/>
          </a:xfrm>
          <a:prstGeom prst="triangle">
            <a:avLst>
              <a:gd fmla="val 50000" name="adj"/>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35" name="Google Shape;635;p6"/>
          <p:cNvSpPr txBox="1"/>
          <p:nvPr/>
        </p:nvSpPr>
        <p:spPr>
          <a:xfrm>
            <a:off x="3718258" y="5912866"/>
            <a:ext cx="1676400" cy="381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Oxygen</a:t>
            </a:r>
            <a:endParaRPr/>
          </a:p>
        </p:txBody>
      </p:sp>
      <p:sp>
        <p:nvSpPr>
          <p:cNvPr id="636" name="Google Shape;636;p6"/>
          <p:cNvSpPr/>
          <p:nvPr/>
        </p:nvSpPr>
        <p:spPr>
          <a:xfrm flipH="1" rot="10800000">
            <a:off x="5089858" y="5978148"/>
            <a:ext cx="304800" cy="228600"/>
          </a:xfrm>
          <a:prstGeom prst="triangle">
            <a:avLst>
              <a:gd fmla="val 50000" name="adj"/>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37" name="Google Shape;637;p6"/>
          <p:cNvSpPr txBox="1"/>
          <p:nvPr/>
        </p:nvSpPr>
        <p:spPr>
          <a:xfrm>
            <a:off x="3723673" y="6433893"/>
            <a:ext cx="168639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Acidity</a:t>
            </a:r>
            <a:endParaRPr/>
          </a:p>
        </p:txBody>
      </p:sp>
      <p:sp>
        <p:nvSpPr>
          <p:cNvPr id="638" name="Google Shape;638;p6"/>
          <p:cNvSpPr/>
          <p:nvPr/>
        </p:nvSpPr>
        <p:spPr>
          <a:xfrm>
            <a:off x="5105266" y="6483212"/>
            <a:ext cx="304800" cy="228600"/>
          </a:xfrm>
          <a:prstGeom prst="triangle">
            <a:avLst>
              <a:gd fmla="val 50000" name="adj"/>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639" name="Google Shape;639;p6"/>
          <p:cNvPicPr preferRelativeResize="0"/>
          <p:nvPr/>
        </p:nvPicPr>
        <p:blipFill rotWithShape="1">
          <a:blip r:embed="rId10">
            <a:alphaModFix/>
          </a:blip>
          <a:srcRect b="0" l="0" r="0" t="0"/>
          <a:stretch/>
        </p:blipFill>
        <p:spPr>
          <a:xfrm>
            <a:off x="38609" y="2396587"/>
            <a:ext cx="1081741" cy="890458"/>
          </a:xfrm>
          <a:prstGeom prst="rect">
            <a:avLst/>
          </a:prstGeom>
          <a:noFill/>
          <a:ln>
            <a:noFill/>
          </a:ln>
        </p:spPr>
      </p:pic>
      <p:pic>
        <p:nvPicPr>
          <p:cNvPr id="640" name="Google Shape;640;p6"/>
          <p:cNvPicPr preferRelativeResize="0"/>
          <p:nvPr/>
        </p:nvPicPr>
        <p:blipFill rotWithShape="1">
          <a:blip r:embed="rId11">
            <a:alphaModFix/>
          </a:blip>
          <a:srcRect b="0" l="0" r="0" t="0"/>
          <a:stretch/>
        </p:blipFill>
        <p:spPr>
          <a:xfrm>
            <a:off x="6553434" y="3821628"/>
            <a:ext cx="1564047" cy="1142359"/>
          </a:xfrm>
          <a:prstGeom prst="rect">
            <a:avLst/>
          </a:prstGeom>
          <a:noFill/>
          <a:ln>
            <a:noFill/>
          </a:ln>
        </p:spPr>
      </p:pic>
      <p:sp>
        <p:nvSpPr>
          <p:cNvPr id="641" name="Google Shape;641;p6"/>
          <p:cNvSpPr/>
          <p:nvPr/>
        </p:nvSpPr>
        <p:spPr>
          <a:xfrm>
            <a:off x="5082040" y="2685337"/>
            <a:ext cx="3361765" cy="227865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642" name="Google Shape;642;p6"/>
          <p:cNvPicPr preferRelativeResize="0"/>
          <p:nvPr/>
        </p:nvPicPr>
        <p:blipFill rotWithShape="1">
          <a:blip r:embed="rId12">
            <a:alphaModFix/>
          </a:blip>
          <a:srcRect b="0" l="0" r="0" t="0"/>
          <a:stretch/>
        </p:blipFill>
        <p:spPr>
          <a:xfrm>
            <a:off x="9942204" y="3069701"/>
            <a:ext cx="1848784" cy="1387071"/>
          </a:xfrm>
          <a:prstGeom prst="rect">
            <a:avLst/>
          </a:prstGeom>
          <a:noFill/>
          <a:ln>
            <a:noFill/>
          </a:ln>
        </p:spPr>
      </p:pic>
      <p:sp>
        <p:nvSpPr>
          <p:cNvPr id="643" name="Google Shape;643;p6"/>
          <p:cNvSpPr/>
          <p:nvPr/>
        </p:nvSpPr>
        <p:spPr>
          <a:xfrm>
            <a:off x="9943976" y="4437306"/>
            <a:ext cx="1981482"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600"/>
              <a:buFont typeface="Arial"/>
              <a:buNone/>
            </a:pPr>
            <a:r>
              <a:rPr b="1" i="0" lang="en-US" sz="2600" u="none" cap="none" strike="noStrike">
                <a:solidFill>
                  <a:srgbClr val="FFFFFF"/>
                </a:solidFill>
                <a:latin typeface="Arial"/>
                <a:ea typeface="Arial"/>
                <a:cs typeface="Arial"/>
                <a:sym typeface="Arial"/>
              </a:rPr>
              <a:t>Livelihood</a:t>
            </a:r>
            <a:endParaRPr b="1" i="0" sz="2600" u="none" cap="none" strike="noStrike">
              <a:solidFill>
                <a:srgbClr val="FFFFFF"/>
              </a:solidFill>
              <a:latin typeface="Calibri"/>
              <a:ea typeface="Calibri"/>
              <a:cs typeface="Calibri"/>
              <a:sym typeface="Calibri"/>
            </a:endParaRPr>
          </a:p>
        </p:txBody>
      </p:sp>
      <p:sp>
        <p:nvSpPr>
          <p:cNvPr id="644" name="Google Shape;644;p6"/>
          <p:cNvSpPr/>
          <p:nvPr/>
        </p:nvSpPr>
        <p:spPr>
          <a:xfrm>
            <a:off x="9993267" y="6359581"/>
            <a:ext cx="1803045"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600"/>
              <a:buFont typeface="Arial"/>
              <a:buNone/>
            </a:pPr>
            <a:r>
              <a:rPr b="1" i="0" lang="en-US" sz="2600" u="none" cap="none" strike="noStrike">
                <a:solidFill>
                  <a:srgbClr val="FFFFFF"/>
                </a:solidFill>
                <a:latin typeface="Arial"/>
                <a:ea typeface="Arial"/>
                <a:cs typeface="Arial"/>
                <a:sym typeface="Arial"/>
              </a:rPr>
              <a:t>Culture</a:t>
            </a:r>
            <a:endParaRPr b="1" i="0" sz="2600" u="none" cap="none" strike="noStrike">
              <a:solidFill>
                <a:srgbClr val="FFFFFF"/>
              </a:solidFill>
              <a:latin typeface="Calibri"/>
              <a:ea typeface="Calibri"/>
              <a:cs typeface="Calibri"/>
              <a:sym typeface="Calibri"/>
            </a:endParaRPr>
          </a:p>
        </p:txBody>
      </p:sp>
      <p:pic>
        <p:nvPicPr>
          <p:cNvPr id="645" name="Google Shape;645;p6"/>
          <p:cNvPicPr preferRelativeResize="0"/>
          <p:nvPr/>
        </p:nvPicPr>
        <p:blipFill rotWithShape="1">
          <a:blip r:embed="rId13">
            <a:alphaModFix/>
          </a:blip>
          <a:srcRect b="0" l="0" r="0" t="0"/>
          <a:stretch/>
        </p:blipFill>
        <p:spPr>
          <a:xfrm>
            <a:off x="9978676" y="1130299"/>
            <a:ext cx="1812312" cy="1359234"/>
          </a:xfrm>
          <a:prstGeom prst="rect">
            <a:avLst/>
          </a:prstGeom>
          <a:noFill/>
          <a:ln>
            <a:noFill/>
          </a:ln>
        </p:spPr>
      </p:pic>
      <p:sp>
        <p:nvSpPr>
          <p:cNvPr id="646" name="Google Shape;646;p6"/>
          <p:cNvSpPr/>
          <p:nvPr/>
        </p:nvSpPr>
        <p:spPr>
          <a:xfrm>
            <a:off x="9948638" y="2457961"/>
            <a:ext cx="1124128"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600"/>
              <a:buFont typeface="Arial"/>
              <a:buNone/>
            </a:pPr>
            <a:r>
              <a:rPr b="1" i="0" lang="en-US" sz="2600" u="none" cap="none" strike="noStrike">
                <a:solidFill>
                  <a:srgbClr val="FFFFFF"/>
                </a:solidFill>
                <a:latin typeface="Arial"/>
                <a:ea typeface="Arial"/>
                <a:cs typeface="Arial"/>
                <a:sym typeface="Arial"/>
              </a:rPr>
              <a:t>Food</a:t>
            </a:r>
            <a:endParaRPr b="1" i="0" sz="2600" u="none" cap="none" strike="noStrike">
              <a:solidFill>
                <a:srgbClr val="FFFFFF"/>
              </a:solidFill>
              <a:latin typeface="Calibri"/>
              <a:ea typeface="Calibri"/>
              <a:cs typeface="Calibri"/>
              <a:sym typeface="Calibri"/>
            </a:endParaRPr>
          </a:p>
        </p:txBody>
      </p:sp>
      <p:pic>
        <p:nvPicPr>
          <p:cNvPr id="647" name="Google Shape;647;p6"/>
          <p:cNvPicPr preferRelativeResize="0"/>
          <p:nvPr/>
        </p:nvPicPr>
        <p:blipFill rotWithShape="1">
          <a:blip r:embed="rId14">
            <a:alphaModFix/>
          </a:blip>
          <a:srcRect b="0" l="0" r="0" t="0"/>
          <a:stretch/>
        </p:blipFill>
        <p:spPr>
          <a:xfrm>
            <a:off x="9993267" y="5104176"/>
            <a:ext cx="1797721" cy="1304798"/>
          </a:xfrm>
          <a:prstGeom prst="rect">
            <a:avLst/>
          </a:prstGeom>
          <a:noFill/>
          <a:ln>
            <a:noFill/>
          </a:ln>
        </p:spPr>
      </p:pic>
      <p:pic>
        <p:nvPicPr>
          <p:cNvPr id="648" name="Google Shape;648;p6"/>
          <p:cNvPicPr preferRelativeResize="0"/>
          <p:nvPr/>
        </p:nvPicPr>
        <p:blipFill rotWithShape="1">
          <a:blip r:embed="rId8">
            <a:alphaModFix/>
          </a:blip>
          <a:srcRect b="0" l="0" r="0" t="0"/>
          <a:stretch/>
        </p:blipFill>
        <p:spPr>
          <a:xfrm rot="6932095">
            <a:off x="5683307" y="4919183"/>
            <a:ext cx="1044825" cy="1143000"/>
          </a:xfrm>
          <a:prstGeom prst="rect">
            <a:avLst/>
          </a:prstGeom>
          <a:noFill/>
          <a:ln>
            <a:noFill/>
          </a:ln>
        </p:spPr>
      </p:pic>
      <p:pic>
        <p:nvPicPr>
          <p:cNvPr id="649" name="Google Shape;649;p6"/>
          <p:cNvPicPr preferRelativeResize="0"/>
          <p:nvPr/>
        </p:nvPicPr>
        <p:blipFill rotWithShape="1">
          <a:blip r:embed="rId8">
            <a:alphaModFix/>
          </a:blip>
          <a:srcRect b="0" l="0" r="0" t="0"/>
          <a:stretch/>
        </p:blipFill>
        <p:spPr>
          <a:xfrm rot="6932095">
            <a:off x="8703861" y="3747258"/>
            <a:ext cx="1044825" cy="1143000"/>
          </a:xfrm>
          <a:prstGeom prst="rect">
            <a:avLst/>
          </a:prstGeom>
          <a:noFill/>
          <a:ln>
            <a:noFill/>
          </a:ln>
        </p:spPr>
      </p:pic>
      <p:sp>
        <p:nvSpPr>
          <p:cNvPr id="650" name="Google Shape;650;p6"/>
          <p:cNvSpPr/>
          <p:nvPr/>
        </p:nvSpPr>
        <p:spPr>
          <a:xfrm>
            <a:off x="5232245" y="2177149"/>
            <a:ext cx="3120104" cy="4924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600"/>
              <a:buFont typeface="Arial"/>
              <a:buNone/>
            </a:pPr>
            <a:r>
              <a:rPr b="1" i="0" lang="en-US" sz="2600" u="none" cap="none" strike="noStrike">
                <a:solidFill>
                  <a:srgbClr val="FFFFFF"/>
                </a:solidFill>
                <a:latin typeface="Arial"/>
                <a:ea typeface="Arial"/>
                <a:cs typeface="Arial"/>
                <a:sym typeface="Arial"/>
              </a:rPr>
              <a:t>Fish/invertebrates</a:t>
            </a:r>
            <a:endParaRPr b="1" i="0" sz="2600" u="none" cap="none" strike="noStrike">
              <a:solidFill>
                <a:srgbClr val="FFFFFF"/>
              </a:solidFill>
              <a:latin typeface="Calibri"/>
              <a:ea typeface="Calibri"/>
              <a:cs typeface="Calibri"/>
              <a:sym typeface="Calibri"/>
            </a:endParaRPr>
          </a:p>
        </p:txBody>
      </p:sp>
      <p:pic>
        <p:nvPicPr>
          <p:cNvPr id="651" name="Google Shape;651;p6"/>
          <p:cNvPicPr preferRelativeResize="0"/>
          <p:nvPr/>
        </p:nvPicPr>
        <p:blipFill rotWithShape="1">
          <a:blip r:embed="rId3">
            <a:alphaModFix/>
          </a:blip>
          <a:srcRect b="0" l="0" r="0" t="0"/>
          <a:stretch/>
        </p:blipFill>
        <p:spPr>
          <a:xfrm>
            <a:off x="8692126" y="4539877"/>
            <a:ext cx="1286550" cy="7114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
          <p:cNvSpPr/>
          <p:nvPr/>
        </p:nvSpPr>
        <p:spPr>
          <a:xfrm>
            <a:off x="651461" y="1168503"/>
            <a:ext cx="10876512" cy="505097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658" name="Google Shape;658;p7"/>
          <p:cNvPicPr preferRelativeResize="0"/>
          <p:nvPr/>
        </p:nvPicPr>
        <p:blipFill rotWithShape="1">
          <a:blip r:embed="rId3">
            <a:alphaModFix/>
          </a:blip>
          <a:srcRect b="0" l="0" r="49123" t="5446"/>
          <a:stretch/>
        </p:blipFill>
        <p:spPr>
          <a:xfrm>
            <a:off x="6607629" y="1981595"/>
            <a:ext cx="4419600" cy="3251822"/>
          </a:xfrm>
          <a:prstGeom prst="rect">
            <a:avLst/>
          </a:prstGeom>
          <a:noFill/>
          <a:ln>
            <a:noFill/>
          </a:ln>
        </p:spPr>
      </p:pic>
      <p:sp>
        <p:nvSpPr>
          <p:cNvPr id="659" name="Google Shape;659;p7"/>
          <p:cNvSpPr txBox="1"/>
          <p:nvPr/>
        </p:nvSpPr>
        <p:spPr>
          <a:xfrm>
            <a:off x="21772" y="436158"/>
            <a:ext cx="1209402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FFFF"/>
                </a:solidFill>
                <a:latin typeface="Arial"/>
                <a:ea typeface="Arial"/>
                <a:cs typeface="Arial"/>
                <a:sym typeface="Arial"/>
              </a:rPr>
              <a:t>Projected climate impacts on fisheries depends on mitigation</a:t>
            </a:r>
            <a:endParaRPr/>
          </a:p>
        </p:txBody>
      </p:sp>
      <p:sp>
        <p:nvSpPr>
          <p:cNvPr id="660" name="Google Shape;660;p7"/>
          <p:cNvSpPr txBox="1"/>
          <p:nvPr/>
        </p:nvSpPr>
        <p:spPr>
          <a:xfrm>
            <a:off x="6193972" y="6304100"/>
            <a:ext cx="5334001"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rgbClr val="FFFFFF"/>
                </a:solidFill>
                <a:latin typeface="Arial"/>
                <a:ea typeface="Arial"/>
                <a:cs typeface="Arial"/>
                <a:sym typeface="Arial"/>
              </a:rPr>
              <a:t>Cheung, Reygondeau, Frölicher (2016) Science</a:t>
            </a:r>
            <a:endParaRPr/>
          </a:p>
        </p:txBody>
      </p:sp>
      <p:sp>
        <p:nvSpPr>
          <p:cNvPr id="661" name="Google Shape;661;p7"/>
          <p:cNvSpPr/>
          <p:nvPr/>
        </p:nvSpPr>
        <p:spPr>
          <a:xfrm>
            <a:off x="10417629" y="1752995"/>
            <a:ext cx="914400" cy="24161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62" name="Google Shape;662;p7"/>
          <p:cNvSpPr txBox="1"/>
          <p:nvPr/>
        </p:nvSpPr>
        <p:spPr>
          <a:xfrm>
            <a:off x="7247310" y="5678344"/>
            <a:ext cx="3962400" cy="43088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000000"/>
                </a:solidFill>
                <a:latin typeface="Arial"/>
                <a:ea typeface="Arial"/>
                <a:cs typeface="Arial"/>
                <a:sym typeface="Arial"/>
              </a:rPr>
              <a:t>Global mean warming (</a:t>
            </a:r>
            <a:r>
              <a:rPr b="1" baseline="30000" lang="en-US" sz="2200">
                <a:solidFill>
                  <a:srgbClr val="000000"/>
                </a:solidFill>
                <a:latin typeface="Arial"/>
                <a:ea typeface="Arial"/>
                <a:cs typeface="Arial"/>
                <a:sym typeface="Arial"/>
              </a:rPr>
              <a:t>o</a:t>
            </a:r>
            <a:r>
              <a:rPr b="1" lang="en-US" sz="2200">
                <a:solidFill>
                  <a:srgbClr val="000000"/>
                </a:solidFill>
                <a:latin typeface="Arial"/>
                <a:ea typeface="Arial"/>
                <a:cs typeface="Arial"/>
                <a:sym typeface="Arial"/>
              </a:rPr>
              <a:t>C)</a:t>
            </a:r>
            <a:endParaRPr/>
          </a:p>
        </p:txBody>
      </p:sp>
      <p:sp>
        <p:nvSpPr>
          <p:cNvPr id="663" name="Google Shape;663;p7"/>
          <p:cNvSpPr/>
          <p:nvPr/>
        </p:nvSpPr>
        <p:spPr>
          <a:xfrm>
            <a:off x="8564551" y="3167744"/>
            <a:ext cx="367396" cy="1891118"/>
          </a:xfrm>
          <a:prstGeom prst="rect">
            <a:avLst/>
          </a:prstGeom>
          <a:solidFill>
            <a:srgbClr val="008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64" name="Google Shape;664;p7"/>
          <p:cNvSpPr/>
          <p:nvPr/>
        </p:nvSpPr>
        <p:spPr>
          <a:xfrm>
            <a:off x="10239374" y="4108883"/>
            <a:ext cx="367396" cy="949721"/>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65" name="Google Shape;665;p7"/>
          <p:cNvSpPr txBox="1"/>
          <p:nvPr/>
        </p:nvSpPr>
        <p:spPr>
          <a:xfrm>
            <a:off x="6836229" y="1269483"/>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000000"/>
                </a:solidFill>
                <a:latin typeface="Arial"/>
                <a:ea typeface="Arial"/>
                <a:cs typeface="Arial"/>
                <a:sym typeface="Arial"/>
              </a:rPr>
              <a:t>Maximum catch potential</a:t>
            </a:r>
            <a:endParaRPr/>
          </a:p>
        </p:txBody>
      </p:sp>
      <p:sp>
        <p:nvSpPr>
          <p:cNvPr id="666" name="Google Shape;666;p7"/>
          <p:cNvSpPr txBox="1"/>
          <p:nvPr/>
        </p:nvSpPr>
        <p:spPr>
          <a:xfrm>
            <a:off x="7992255" y="5208549"/>
            <a:ext cx="1524000" cy="5847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8000"/>
                </a:solidFill>
                <a:latin typeface="Times New Roman"/>
                <a:ea typeface="Times New Roman"/>
                <a:cs typeface="Times New Roman"/>
                <a:sym typeface="Times New Roman"/>
              </a:rPr>
              <a:t>Paris Agreement</a:t>
            </a:r>
            <a:endParaRPr/>
          </a:p>
        </p:txBody>
      </p:sp>
      <p:pic>
        <p:nvPicPr>
          <p:cNvPr id="667" name="Google Shape;667;p7"/>
          <p:cNvPicPr preferRelativeResize="0"/>
          <p:nvPr/>
        </p:nvPicPr>
        <p:blipFill rotWithShape="1">
          <a:blip r:embed="rId4">
            <a:alphaModFix/>
          </a:blip>
          <a:srcRect b="0" l="0" r="0" t="0"/>
          <a:stretch/>
        </p:blipFill>
        <p:spPr>
          <a:xfrm>
            <a:off x="9579429" y="2060144"/>
            <a:ext cx="1270000" cy="562429"/>
          </a:xfrm>
          <a:prstGeom prst="rect">
            <a:avLst/>
          </a:prstGeom>
          <a:noFill/>
          <a:ln>
            <a:noFill/>
          </a:ln>
        </p:spPr>
      </p:pic>
      <p:sp>
        <p:nvSpPr>
          <p:cNvPr id="668" name="Google Shape;668;p7"/>
          <p:cNvSpPr/>
          <p:nvPr/>
        </p:nvSpPr>
        <p:spPr>
          <a:xfrm>
            <a:off x="8152627" y="1650482"/>
            <a:ext cx="23471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3,400,000</a:t>
            </a:r>
            <a:r>
              <a:rPr baseline="30000" lang="en-US" sz="1800">
                <a:solidFill>
                  <a:srgbClr val="000000"/>
                </a:solidFill>
                <a:latin typeface="Arial"/>
                <a:ea typeface="Arial"/>
                <a:cs typeface="Arial"/>
                <a:sym typeface="Arial"/>
              </a:rPr>
              <a:t> </a:t>
            </a:r>
            <a:r>
              <a:rPr lang="en-US" sz="1800">
                <a:solidFill>
                  <a:srgbClr val="000000"/>
                </a:solidFill>
                <a:latin typeface="Arial"/>
                <a:ea typeface="Arial"/>
                <a:cs typeface="Arial"/>
                <a:sym typeface="Arial"/>
              </a:rPr>
              <a:t>tonne </a:t>
            </a:r>
            <a:r>
              <a:rPr baseline="30000" lang="en-US" sz="1800">
                <a:solidFill>
                  <a:srgbClr val="000000"/>
                </a:solidFill>
                <a:latin typeface="Arial"/>
                <a:ea typeface="Arial"/>
                <a:cs typeface="Arial"/>
                <a:sym typeface="Arial"/>
              </a:rPr>
              <a:t>o</a:t>
            </a:r>
            <a:r>
              <a:rPr lang="en-US" sz="1800">
                <a:solidFill>
                  <a:srgbClr val="000000"/>
                </a:solidFill>
                <a:latin typeface="Arial"/>
                <a:ea typeface="Arial"/>
                <a:cs typeface="Arial"/>
                <a:sym typeface="Arial"/>
              </a:rPr>
              <a:t>C</a:t>
            </a:r>
            <a:r>
              <a:rPr baseline="30000" lang="en-US" sz="1800">
                <a:solidFill>
                  <a:srgbClr val="000000"/>
                </a:solidFill>
                <a:latin typeface="Arial"/>
                <a:ea typeface="Arial"/>
                <a:cs typeface="Arial"/>
                <a:sym typeface="Arial"/>
              </a:rPr>
              <a:t>-1</a:t>
            </a:r>
            <a:r>
              <a:rPr lang="en-US" sz="1800">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p:txBody>
      </p:sp>
      <p:cxnSp>
        <p:nvCxnSpPr>
          <p:cNvPr id="669" name="Google Shape;669;p7"/>
          <p:cNvCxnSpPr/>
          <p:nvPr/>
        </p:nvCxnSpPr>
        <p:spPr>
          <a:xfrm rot="10800000">
            <a:off x="8741826" y="5096267"/>
            <a:ext cx="0" cy="198619"/>
          </a:xfrm>
          <a:prstGeom prst="straightConnector1">
            <a:avLst/>
          </a:prstGeom>
          <a:noFill/>
          <a:ln cap="flat" cmpd="sng" w="19050">
            <a:solidFill>
              <a:schemeClr val="dk1"/>
            </a:solidFill>
            <a:prstDash val="solid"/>
            <a:round/>
            <a:headEnd len="sm" w="sm" type="none"/>
            <a:tailEnd len="med" w="med" type="triangle"/>
          </a:ln>
        </p:spPr>
      </p:cxnSp>
      <p:cxnSp>
        <p:nvCxnSpPr>
          <p:cNvPr id="670" name="Google Shape;670;p7"/>
          <p:cNvCxnSpPr/>
          <p:nvPr/>
        </p:nvCxnSpPr>
        <p:spPr>
          <a:xfrm rot="10800000">
            <a:off x="10417629" y="5058604"/>
            <a:ext cx="0" cy="198619"/>
          </a:xfrm>
          <a:prstGeom prst="straightConnector1">
            <a:avLst/>
          </a:prstGeom>
          <a:noFill/>
          <a:ln cap="flat" cmpd="sng" w="19050">
            <a:solidFill>
              <a:schemeClr val="dk1"/>
            </a:solidFill>
            <a:prstDash val="solid"/>
            <a:round/>
            <a:headEnd len="sm" w="sm" type="none"/>
            <a:tailEnd len="med" w="med" type="triangle"/>
          </a:ln>
        </p:spPr>
      </p:cxnSp>
      <p:sp>
        <p:nvSpPr>
          <p:cNvPr id="671" name="Google Shape;671;p7"/>
          <p:cNvSpPr txBox="1"/>
          <p:nvPr/>
        </p:nvSpPr>
        <p:spPr>
          <a:xfrm>
            <a:off x="9629187" y="5226291"/>
            <a:ext cx="15240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0000"/>
                </a:solidFill>
                <a:latin typeface="Times New Roman"/>
                <a:ea typeface="Times New Roman"/>
                <a:cs typeface="Times New Roman"/>
                <a:sym typeface="Times New Roman"/>
              </a:rPr>
              <a:t>Low mitigation</a:t>
            </a:r>
            <a:endParaRPr/>
          </a:p>
        </p:txBody>
      </p:sp>
      <p:pic>
        <p:nvPicPr>
          <p:cNvPr id="672" name="Google Shape;672;p7"/>
          <p:cNvPicPr preferRelativeResize="0"/>
          <p:nvPr/>
        </p:nvPicPr>
        <p:blipFill rotWithShape="1">
          <a:blip r:embed="rId5">
            <a:alphaModFix/>
          </a:blip>
          <a:srcRect b="0" l="0" r="0" t="0"/>
          <a:stretch/>
        </p:blipFill>
        <p:spPr>
          <a:xfrm>
            <a:off x="990022" y="1707109"/>
            <a:ext cx="5298837" cy="4029398"/>
          </a:xfrm>
          <a:prstGeom prst="rect">
            <a:avLst/>
          </a:prstGeom>
          <a:noFill/>
          <a:ln>
            <a:noFill/>
          </a:ln>
        </p:spPr>
      </p:pic>
      <p:sp>
        <p:nvSpPr>
          <p:cNvPr id="673" name="Google Shape;673;p7"/>
          <p:cNvSpPr txBox="1"/>
          <p:nvPr/>
        </p:nvSpPr>
        <p:spPr>
          <a:xfrm>
            <a:off x="1055528" y="1236373"/>
            <a:ext cx="44196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000000"/>
                </a:solidFill>
                <a:latin typeface="Arial"/>
                <a:ea typeface="Arial"/>
                <a:cs typeface="Arial"/>
                <a:sym typeface="Arial"/>
              </a:rPr>
              <a:t>Climate mitigation targets and current trajectory</a:t>
            </a:r>
            <a:endParaRPr/>
          </a:p>
        </p:txBody>
      </p:sp>
      <p:sp>
        <p:nvSpPr>
          <p:cNvPr id="674" name="Google Shape;674;p7"/>
          <p:cNvSpPr/>
          <p:nvPr/>
        </p:nvSpPr>
        <p:spPr>
          <a:xfrm>
            <a:off x="2188029" y="3810000"/>
            <a:ext cx="1665514" cy="609995"/>
          </a:xfrm>
          <a:prstGeom prst="ellipse">
            <a:avLst/>
          </a:prstGeom>
          <a:no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5" name="Google Shape;675;p7"/>
          <p:cNvSpPr/>
          <p:nvPr/>
        </p:nvSpPr>
        <p:spPr>
          <a:xfrm>
            <a:off x="2068286" y="2622573"/>
            <a:ext cx="685800" cy="11014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6" name="Google Shape;676;p7"/>
          <p:cNvSpPr/>
          <p:nvPr/>
        </p:nvSpPr>
        <p:spPr>
          <a:xfrm>
            <a:off x="3298372" y="2726290"/>
            <a:ext cx="783772" cy="11014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7" name="Google Shape;677;p7"/>
          <p:cNvSpPr/>
          <p:nvPr/>
        </p:nvSpPr>
        <p:spPr>
          <a:xfrm>
            <a:off x="4146546" y="3869289"/>
            <a:ext cx="1901856" cy="11014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8" name="Google Shape;678;p7"/>
          <p:cNvSpPr/>
          <p:nvPr/>
        </p:nvSpPr>
        <p:spPr>
          <a:xfrm>
            <a:off x="707570" y="5793325"/>
            <a:ext cx="42371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Source: https://climateactiontracker.org/</a:t>
            </a:r>
            <a:endParaRPr/>
          </a:p>
        </p:txBody>
      </p:sp>
      <p:sp>
        <p:nvSpPr>
          <p:cNvPr id="679" name="Google Shape;679;p7"/>
          <p:cNvSpPr/>
          <p:nvPr/>
        </p:nvSpPr>
        <p:spPr>
          <a:xfrm>
            <a:off x="2754086" y="2239422"/>
            <a:ext cx="653144" cy="1484563"/>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0" name="Google Shape;680;p7"/>
          <p:cNvSpPr/>
          <p:nvPr/>
        </p:nvSpPr>
        <p:spPr>
          <a:xfrm>
            <a:off x="6193972" y="1191403"/>
            <a:ext cx="5334001" cy="49831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8"/>
          <p:cNvSpPr/>
          <p:nvPr/>
        </p:nvSpPr>
        <p:spPr>
          <a:xfrm>
            <a:off x="651461" y="1168503"/>
            <a:ext cx="10876512" cy="505097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687" name="Google Shape;687;p8"/>
          <p:cNvPicPr preferRelativeResize="0"/>
          <p:nvPr/>
        </p:nvPicPr>
        <p:blipFill rotWithShape="1">
          <a:blip r:embed="rId3">
            <a:alphaModFix/>
          </a:blip>
          <a:srcRect b="0" l="0" r="49123" t="5446"/>
          <a:stretch/>
        </p:blipFill>
        <p:spPr>
          <a:xfrm>
            <a:off x="6607629" y="1981595"/>
            <a:ext cx="4419600" cy="3251822"/>
          </a:xfrm>
          <a:prstGeom prst="rect">
            <a:avLst/>
          </a:prstGeom>
          <a:noFill/>
          <a:ln>
            <a:noFill/>
          </a:ln>
        </p:spPr>
      </p:pic>
      <p:sp>
        <p:nvSpPr>
          <p:cNvPr id="688" name="Google Shape;688;p8"/>
          <p:cNvSpPr txBox="1"/>
          <p:nvPr/>
        </p:nvSpPr>
        <p:spPr>
          <a:xfrm>
            <a:off x="21772" y="436158"/>
            <a:ext cx="1209402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FFFF"/>
                </a:solidFill>
                <a:latin typeface="Arial"/>
                <a:ea typeface="Arial"/>
                <a:cs typeface="Arial"/>
                <a:sym typeface="Arial"/>
              </a:rPr>
              <a:t>Projected climate impacts on fisheries depends on mitigation</a:t>
            </a:r>
            <a:endParaRPr/>
          </a:p>
        </p:txBody>
      </p:sp>
      <p:sp>
        <p:nvSpPr>
          <p:cNvPr id="689" name="Google Shape;689;p8"/>
          <p:cNvSpPr txBox="1"/>
          <p:nvPr/>
        </p:nvSpPr>
        <p:spPr>
          <a:xfrm>
            <a:off x="6193972" y="6304100"/>
            <a:ext cx="5334001"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rgbClr val="FFFFFF"/>
                </a:solidFill>
                <a:latin typeface="Arial"/>
                <a:ea typeface="Arial"/>
                <a:cs typeface="Arial"/>
                <a:sym typeface="Arial"/>
              </a:rPr>
              <a:t>Cheung, Reygondeau, Frölicher (2016) Science</a:t>
            </a:r>
            <a:endParaRPr/>
          </a:p>
        </p:txBody>
      </p:sp>
      <p:sp>
        <p:nvSpPr>
          <p:cNvPr id="690" name="Google Shape;690;p8"/>
          <p:cNvSpPr/>
          <p:nvPr/>
        </p:nvSpPr>
        <p:spPr>
          <a:xfrm>
            <a:off x="10417629" y="1752995"/>
            <a:ext cx="914400" cy="24161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91" name="Google Shape;691;p8"/>
          <p:cNvSpPr txBox="1"/>
          <p:nvPr/>
        </p:nvSpPr>
        <p:spPr>
          <a:xfrm>
            <a:off x="7247310" y="5678344"/>
            <a:ext cx="3962400" cy="43088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rgbClr val="000000"/>
                </a:solidFill>
                <a:latin typeface="Arial"/>
                <a:ea typeface="Arial"/>
                <a:cs typeface="Arial"/>
                <a:sym typeface="Arial"/>
              </a:rPr>
              <a:t>Global mean warming (</a:t>
            </a:r>
            <a:r>
              <a:rPr baseline="30000" lang="en-US" sz="2200">
                <a:solidFill>
                  <a:srgbClr val="000000"/>
                </a:solidFill>
                <a:latin typeface="Arial"/>
                <a:ea typeface="Arial"/>
                <a:cs typeface="Arial"/>
                <a:sym typeface="Arial"/>
              </a:rPr>
              <a:t>o</a:t>
            </a:r>
            <a:r>
              <a:rPr lang="en-US" sz="2200">
                <a:solidFill>
                  <a:srgbClr val="000000"/>
                </a:solidFill>
                <a:latin typeface="Arial"/>
                <a:ea typeface="Arial"/>
                <a:cs typeface="Arial"/>
                <a:sym typeface="Arial"/>
              </a:rPr>
              <a:t>C)</a:t>
            </a:r>
            <a:endParaRPr/>
          </a:p>
        </p:txBody>
      </p:sp>
      <p:sp>
        <p:nvSpPr>
          <p:cNvPr id="692" name="Google Shape;692;p8"/>
          <p:cNvSpPr/>
          <p:nvPr/>
        </p:nvSpPr>
        <p:spPr>
          <a:xfrm>
            <a:off x="8564551" y="3167744"/>
            <a:ext cx="367396" cy="1891118"/>
          </a:xfrm>
          <a:prstGeom prst="rect">
            <a:avLst/>
          </a:prstGeom>
          <a:solidFill>
            <a:srgbClr val="008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93" name="Google Shape;693;p8"/>
          <p:cNvSpPr/>
          <p:nvPr/>
        </p:nvSpPr>
        <p:spPr>
          <a:xfrm>
            <a:off x="10239374" y="4108883"/>
            <a:ext cx="367396" cy="949721"/>
          </a:xfrm>
          <a:prstGeom prst="rect">
            <a:avLst/>
          </a:prstGeom>
          <a:solidFill>
            <a:srgbClr val="FF0000">
              <a:alpha val="49803"/>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694" name="Google Shape;694;p8"/>
          <p:cNvSpPr txBox="1"/>
          <p:nvPr/>
        </p:nvSpPr>
        <p:spPr>
          <a:xfrm>
            <a:off x="6836229" y="1269483"/>
            <a:ext cx="441960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000000"/>
                </a:solidFill>
                <a:latin typeface="Arial"/>
                <a:ea typeface="Arial"/>
                <a:cs typeface="Arial"/>
                <a:sym typeface="Arial"/>
              </a:rPr>
              <a:t>Maximum catch potential</a:t>
            </a:r>
            <a:endParaRPr/>
          </a:p>
        </p:txBody>
      </p:sp>
      <p:sp>
        <p:nvSpPr>
          <p:cNvPr id="695" name="Google Shape;695;p8"/>
          <p:cNvSpPr txBox="1"/>
          <p:nvPr/>
        </p:nvSpPr>
        <p:spPr>
          <a:xfrm>
            <a:off x="7992255" y="5208549"/>
            <a:ext cx="1524000" cy="5847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8000"/>
                </a:solidFill>
                <a:latin typeface="Times New Roman"/>
                <a:ea typeface="Times New Roman"/>
                <a:cs typeface="Times New Roman"/>
                <a:sym typeface="Times New Roman"/>
              </a:rPr>
              <a:t>Paris Agreement</a:t>
            </a:r>
            <a:endParaRPr/>
          </a:p>
        </p:txBody>
      </p:sp>
      <p:pic>
        <p:nvPicPr>
          <p:cNvPr id="696" name="Google Shape;696;p8"/>
          <p:cNvPicPr preferRelativeResize="0"/>
          <p:nvPr/>
        </p:nvPicPr>
        <p:blipFill rotWithShape="1">
          <a:blip r:embed="rId4">
            <a:alphaModFix/>
          </a:blip>
          <a:srcRect b="0" l="0" r="0" t="0"/>
          <a:stretch/>
        </p:blipFill>
        <p:spPr>
          <a:xfrm>
            <a:off x="9579429" y="2060144"/>
            <a:ext cx="1270000" cy="562429"/>
          </a:xfrm>
          <a:prstGeom prst="rect">
            <a:avLst/>
          </a:prstGeom>
          <a:noFill/>
          <a:ln>
            <a:noFill/>
          </a:ln>
        </p:spPr>
      </p:pic>
      <p:sp>
        <p:nvSpPr>
          <p:cNvPr id="697" name="Google Shape;697;p8"/>
          <p:cNvSpPr/>
          <p:nvPr/>
        </p:nvSpPr>
        <p:spPr>
          <a:xfrm>
            <a:off x="7292665" y="1667006"/>
            <a:ext cx="37962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Decrease 3,400,000</a:t>
            </a:r>
            <a:r>
              <a:rPr baseline="30000" lang="en-US" sz="1800">
                <a:solidFill>
                  <a:srgbClr val="000000"/>
                </a:solidFill>
                <a:latin typeface="Arial"/>
                <a:ea typeface="Arial"/>
                <a:cs typeface="Arial"/>
                <a:sym typeface="Arial"/>
              </a:rPr>
              <a:t> </a:t>
            </a:r>
            <a:r>
              <a:rPr lang="en-US" sz="1800">
                <a:solidFill>
                  <a:srgbClr val="000000"/>
                </a:solidFill>
                <a:latin typeface="Arial"/>
                <a:ea typeface="Arial"/>
                <a:cs typeface="Arial"/>
                <a:sym typeface="Arial"/>
              </a:rPr>
              <a:t>tonne per </a:t>
            </a:r>
            <a:r>
              <a:rPr baseline="30000" lang="en-US" sz="1800">
                <a:solidFill>
                  <a:srgbClr val="000000"/>
                </a:solidFill>
                <a:latin typeface="Arial"/>
                <a:ea typeface="Arial"/>
                <a:cs typeface="Arial"/>
                <a:sym typeface="Arial"/>
              </a:rPr>
              <a:t>o</a:t>
            </a:r>
            <a:r>
              <a:rPr lang="en-US" sz="1800">
                <a:solidFill>
                  <a:srgbClr val="000000"/>
                </a:solidFill>
                <a:latin typeface="Arial"/>
                <a:ea typeface="Arial"/>
                <a:cs typeface="Arial"/>
                <a:sym typeface="Arial"/>
              </a:rPr>
              <a:t>C </a:t>
            </a:r>
            <a:endParaRPr sz="1800">
              <a:solidFill>
                <a:srgbClr val="000000"/>
              </a:solidFill>
              <a:latin typeface="Arial"/>
              <a:ea typeface="Arial"/>
              <a:cs typeface="Arial"/>
              <a:sym typeface="Arial"/>
            </a:endParaRPr>
          </a:p>
        </p:txBody>
      </p:sp>
      <p:cxnSp>
        <p:nvCxnSpPr>
          <p:cNvPr id="698" name="Google Shape;698;p8"/>
          <p:cNvCxnSpPr/>
          <p:nvPr/>
        </p:nvCxnSpPr>
        <p:spPr>
          <a:xfrm rot="10800000">
            <a:off x="8741826" y="5096267"/>
            <a:ext cx="0" cy="198619"/>
          </a:xfrm>
          <a:prstGeom prst="straightConnector1">
            <a:avLst/>
          </a:prstGeom>
          <a:noFill/>
          <a:ln cap="flat" cmpd="sng" w="19050">
            <a:solidFill>
              <a:schemeClr val="dk1"/>
            </a:solidFill>
            <a:prstDash val="solid"/>
            <a:round/>
            <a:headEnd len="sm" w="sm" type="none"/>
            <a:tailEnd len="med" w="med" type="triangle"/>
          </a:ln>
        </p:spPr>
      </p:cxnSp>
      <p:cxnSp>
        <p:nvCxnSpPr>
          <p:cNvPr id="699" name="Google Shape;699;p8"/>
          <p:cNvCxnSpPr/>
          <p:nvPr/>
        </p:nvCxnSpPr>
        <p:spPr>
          <a:xfrm rot="10800000">
            <a:off x="10417629" y="5058604"/>
            <a:ext cx="0" cy="198619"/>
          </a:xfrm>
          <a:prstGeom prst="straightConnector1">
            <a:avLst/>
          </a:prstGeom>
          <a:noFill/>
          <a:ln cap="flat" cmpd="sng" w="19050">
            <a:solidFill>
              <a:schemeClr val="dk1"/>
            </a:solidFill>
            <a:prstDash val="solid"/>
            <a:round/>
            <a:headEnd len="sm" w="sm" type="none"/>
            <a:tailEnd len="med" w="med" type="triangle"/>
          </a:ln>
        </p:spPr>
      </p:cxnSp>
      <p:sp>
        <p:nvSpPr>
          <p:cNvPr id="700" name="Google Shape;700;p8"/>
          <p:cNvSpPr txBox="1"/>
          <p:nvPr/>
        </p:nvSpPr>
        <p:spPr>
          <a:xfrm>
            <a:off x="9629187" y="5226291"/>
            <a:ext cx="15240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0000"/>
                </a:solidFill>
                <a:latin typeface="Times New Roman"/>
                <a:ea typeface="Times New Roman"/>
                <a:cs typeface="Times New Roman"/>
                <a:sym typeface="Times New Roman"/>
              </a:rPr>
              <a:t>Low mitigation</a:t>
            </a:r>
            <a:endParaRPr/>
          </a:p>
        </p:txBody>
      </p:sp>
      <p:pic>
        <p:nvPicPr>
          <p:cNvPr id="701" name="Google Shape;701;p8"/>
          <p:cNvPicPr preferRelativeResize="0"/>
          <p:nvPr/>
        </p:nvPicPr>
        <p:blipFill rotWithShape="1">
          <a:blip r:embed="rId5">
            <a:alphaModFix/>
          </a:blip>
          <a:srcRect b="0" l="0" r="0" t="0"/>
          <a:stretch/>
        </p:blipFill>
        <p:spPr>
          <a:xfrm>
            <a:off x="990022" y="1707109"/>
            <a:ext cx="5298837" cy="4029398"/>
          </a:xfrm>
          <a:prstGeom prst="rect">
            <a:avLst/>
          </a:prstGeom>
          <a:noFill/>
          <a:ln>
            <a:noFill/>
          </a:ln>
        </p:spPr>
      </p:pic>
      <p:sp>
        <p:nvSpPr>
          <p:cNvPr id="702" name="Google Shape;702;p8"/>
          <p:cNvSpPr txBox="1"/>
          <p:nvPr/>
        </p:nvSpPr>
        <p:spPr>
          <a:xfrm>
            <a:off x="1055528" y="1236373"/>
            <a:ext cx="44196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000000"/>
                </a:solidFill>
                <a:latin typeface="Arial"/>
                <a:ea typeface="Arial"/>
                <a:cs typeface="Arial"/>
                <a:sym typeface="Arial"/>
              </a:rPr>
              <a:t>Climate mitigation targets and current trajectory</a:t>
            </a:r>
            <a:endParaRPr/>
          </a:p>
        </p:txBody>
      </p:sp>
      <p:sp>
        <p:nvSpPr>
          <p:cNvPr id="703" name="Google Shape;703;p8"/>
          <p:cNvSpPr/>
          <p:nvPr/>
        </p:nvSpPr>
        <p:spPr>
          <a:xfrm>
            <a:off x="2188029" y="3810000"/>
            <a:ext cx="1665514" cy="609995"/>
          </a:xfrm>
          <a:prstGeom prst="ellipse">
            <a:avLst/>
          </a:prstGeom>
          <a:no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4" name="Google Shape;704;p8"/>
          <p:cNvSpPr/>
          <p:nvPr/>
        </p:nvSpPr>
        <p:spPr>
          <a:xfrm>
            <a:off x="2068286" y="2622573"/>
            <a:ext cx="685800" cy="11014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5" name="Google Shape;705;p8"/>
          <p:cNvSpPr/>
          <p:nvPr/>
        </p:nvSpPr>
        <p:spPr>
          <a:xfrm>
            <a:off x="3298372" y="2726290"/>
            <a:ext cx="783772" cy="11014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6" name="Google Shape;706;p8"/>
          <p:cNvSpPr/>
          <p:nvPr/>
        </p:nvSpPr>
        <p:spPr>
          <a:xfrm>
            <a:off x="4146546" y="3869289"/>
            <a:ext cx="1901856" cy="11014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7" name="Google Shape;707;p8"/>
          <p:cNvSpPr/>
          <p:nvPr/>
        </p:nvSpPr>
        <p:spPr>
          <a:xfrm>
            <a:off x="707570" y="5793325"/>
            <a:ext cx="42371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Source: https://climateactiontracker.org/</a:t>
            </a:r>
            <a:endParaRPr/>
          </a:p>
        </p:txBody>
      </p:sp>
      <p:sp>
        <p:nvSpPr>
          <p:cNvPr id="708" name="Google Shape;708;p8"/>
          <p:cNvSpPr/>
          <p:nvPr/>
        </p:nvSpPr>
        <p:spPr>
          <a:xfrm>
            <a:off x="2754086" y="2239422"/>
            <a:ext cx="653144" cy="1484563"/>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9" name="Google Shape;709;p8"/>
          <p:cNvSpPr txBox="1"/>
          <p:nvPr/>
        </p:nvSpPr>
        <p:spPr>
          <a:xfrm rot="-5400000">
            <a:off x="4683942" y="3277860"/>
            <a:ext cx="3962400" cy="43088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Arial"/>
                <a:ea typeface="Arial"/>
                <a:cs typeface="Arial"/>
                <a:sym typeface="Arial"/>
              </a:rPr>
              <a:t>Change in catch potential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9"/>
          <p:cNvSpPr/>
          <p:nvPr/>
        </p:nvSpPr>
        <p:spPr>
          <a:xfrm rot="10800000">
            <a:off x="6399153" y="2417677"/>
            <a:ext cx="5269833" cy="1610075"/>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15" name="Google Shape;715;p9"/>
          <p:cNvSpPr/>
          <p:nvPr/>
        </p:nvSpPr>
        <p:spPr>
          <a:xfrm rot="10800000">
            <a:off x="6387125" y="3965165"/>
            <a:ext cx="5281864" cy="1543045"/>
          </a:xfrm>
          <a:prstGeom prst="rect">
            <a:avLst/>
          </a:prstGeom>
          <a:gradFill>
            <a:gsLst>
              <a:gs pos="0">
                <a:srgbClr val="00B0F0"/>
              </a:gs>
              <a:gs pos="100000">
                <a:srgbClr val="002060"/>
              </a:gs>
            </a:gsLst>
            <a:lin ang="16200000" scaled="0"/>
          </a:gra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16" name="Google Shape;716;p9"/>
          <p:cNvSpPr/>
          <p:nvPr/>
        </p:nvSpPr>
        <p:spPr>
          <a:xfrm>
            <a:off x="6387124" y="5338616"/>
            <a:ext cx="5269833" cy="268234"/>
          </a:xfrm>
          <a:custGeom>
            <a:rect b="b" l="l" r="r" t="t"/>
            <a:pathLst>
              <a:path extrusionOk="0" h="351590" w="4908884">
                <a:moveTo>
                  <a:pt x="24063" y="135021"/>
                </a:moveTo>
                <a:lnTo>
                  <a:pt x="24063" y="135021"/>
                </a:lnTo>
                <a:cubicBezTo>
                  <a:pt x="52137" y="114969"/>
                  <a:pt x="78701" y="92614"/>
                  <a:pt x="108284" y="74864"/>
                </a:cubicBezTo>
                <a:cubicBezTo>
                  <a:pt x="119159" y="68339"/>
                  <a:pt x="131696" y="62832"/>
                  <a:pt x="144378" y="62832"/>
                </a:cubicBezTo>
                <a:cubicBezTo>
                  <a:pt x="316877" y="62832"/>
                  <a:pt x="489283" y="70853"/>
                  <a:pt x="661736" y="74864"/>
                </a:cubicBezTo>
                <a:cubicBezTo>
                  <a:pt x="677778" y="82885"/>
                  <a:pt x="693377" y="91862"/>
                  <a:pt x="709863" y="98927"/>
                </a:cubicBezTo>
                <a:cubicBezTo>
                  <a:pt x="721520" y="103923"/>
                  <a:pt x="735082" y="104433"/>
                  <a:pt x="745957" y="110958"/>
                </a:cubicBezTo>
                <a:cubicBezTo>
                  <a:pt x="817382" y="153812"/>
                  <a:pt x="713244" y="117808"/>
                  <a:pt x="806115" y="159085"/>
                </a:cubicBezTo>
                <a:cubicBezTo>
                  <a:pt x="829294" y="169387"/>
                  <a:pt x="878305" y="183148"/>
                  <a:pt x="878305" y="183148"/>
                </a:cubicBezTo>
                <a:cubicBezTo>
                  <a:pt x="958515" y="179137"/>
                  <a:pt x="1038845" y="177049"/>
                  <a:pt x="1118936" y="171116"/>
                </a:cubicBezTo>
                <a:cubicBezTo>
                  <a:pt x="1147217" y="169021"/>
                  <a:pt x="1175047" y="162833"/>
                  <a:pt x="1203157" y="159085"/>
                </a:cubicBezTo>
                <a:lnTo>
                  <a:pt x="1299410" y="147053"/>
                </a:lnTo>
                <a:cubicBezTo>
                  <a:pt x="1328766" y="137267"/>
                  <a:pt x="1348277" y="134281"/>
                  <a:pt x="1371600" y="110958"/>
                </a:cubicBezTo>
                <a:cubicBezTo>
                  <a:pt x="1426022" y="56537"/>
                  <a:pt x="1361488" y="86256"/>
                  <a:pt x="1431757" y="62832"/>
                </a:cubicBezTo>
                <a:cubicBezTo>
                  <a:pt x="1439778" y="54811"/>
                  <a:pt x="1445675" y="43842"/>
                  <a:pt x="1455821" y="38769"/>
                </a:cubicBezTo>
                <a:cubicBezTo>
                  <a:pt x="1478508" y="27426"/>
                  <a:pt x="1503947" y="22727"/>
                  <a:pt x="1528010" y="14706"/>
                </a:cubicBezTo>
                <a:cubicBezTo>
                  <a:pt x="1540042" y="10695"/>
                  <a:pt x="1551422" y="2674"/>
                  <a:pt x="1564105" y="2674"/>
                </a:cubicBezTo>
                <a:lnTo>
                  <a:pt x="1636294" y="2674"/>
                </a:lnTo>
                <a:lnTo>
                  <a:pt x="1913021" y="2674"/>
                </a:lnTo>
                <a:cubicBezTo>
                  <a:pt x="1929107" y="6121"/>
                  <a:pt x="2132127" y="47636"/>
                  <a:pt x="2177715" y="62832"/>
                </a:cubicBezTo>
                <a:lnTo>
                  <a:pt x="2249905" y="86895"/>
                </a:lnTo>
                <a:cubicBezTo>
                  <a:pt x="2249915" y="86898"/>
                  <a:pt x="2322083" y="110955"/>
                  <a:pt x="2322094" y="110958"/>
                </a:cubicBezTo>
                <a:lnTo>
                  <a:pt x="2418347" y="135021"/>
                </a:lnTo>
                <a:cubicBezTo>
                  <a:pt x="2494118" y="132973"/>
                  <a:pt x="2876863" y="129204"/>
                  <a:pt x="3031957" y="110958"/>
                </a:cubicBezTo>
                <a:cubicBezTo>
                  <a:pt x="3044553" y="109476"/>
                  <a:pt x="3055672" y="101678"/>
                  <a:pt x="3068052" y="98927"/>
                </a:cubicBezTo>
                <a:cubicBezTo>
                  <a:pt x="3091866" y="93635"/>
                  <a:pt x="3116179" y="90906"/>
                  <a:pt x="3140242" y="86895"/>
                </a:cubicBezTo>
                <a:cubicBezTo>
                  <a:pt x="3220293" y="46869"/>
                  <a:pt x="3155235" y="74123"/>
                  <a:pt x="3248526" y="50800"/>
                </a:cubicBezTo>
                <a:cubicBezTo>
                  <a:pt x="3340240" y="27872"/>
                  <a:pt x="3220253" y="49236"/>
                  <a:pt x="3332747" y="26737"/>
                </a:cubicBezTo>
                <a:cubicBezTo>
                  <a:pt x="3356668" y="21953"/>
                  <a:pt x="3380873" y="18716"/>
                  <a:pt x="3404936" y="14706"/>
                </a:cubicBezTo>
                <a:cubicBezTo>
                  <a:pt x="3416968" y="10695"/>
                  <a:pt x="3428348" y="2674"/>
                  <a:pt x="3441031" y="2674"/>
                </a:cubicBezTo>
                <a:cubicBezTo>
                  <a:pt x="3831607" y="2674"/>
                  <a:pt x="3741458" y="-11835"/>
                  <a:pt x="3934326" y="26737"/>
                </a:cubicBezTo>
                <a:cubicBezTo>
                  <a:pt x="3950368" y="34758"/>
                  <a:pt x="3965437" y="45128"/>
                  <a:pt x="3982452" y="50800"/>
                </a:cubicBezTo>
                <a:cubicBezTo>
                  <a:pt x="4001852" y="57267"/>
                  <a:pt x="4022647" y="58396"/>
                  <a:pt x="4042610" y="62832"/>
                </a:cubicBezTo>
                <a:cubicBezTo>
                  <a:pt x="4058752" y="66419"/>
                  <a:pt x="4074836" y="70321"/>
                  <a:pt x="4090736" y="74864"/>
                </a:cubicBezTo>
                <a:cubicBezTo>
                  <a:pt x="4102930" y="78348"/>
                  <a:pt x="4114637" y="83411"/>
                  <a:pt x="4126831" y="86895"/>
                </a:cubicBezTo>
                <a:cubicBezTo>
                  <a:pt x="4142731" y="91438"/>
                  <a:pt x="4159057" y="94384"/>
                  <a:pt x="4174957" y="98927"/>
                </a:cubicBezTo>
                <a:cubicBezTo>
                  <a:pt x="4187151" y="102411"/>
                  <a:pt x="4198672" y="108207"/>
                  <a:pt x="4211052" y="110958"/>
                </a:cubicBezTo>
                <a:cubicBezTo>
                  <a:pt x="4234866" y="116250"/>
                  <a:pt x="4259179" y="118979"/>
                  <a:pt x="4283242" y="122990"/>
                </a:cubicBezTo>
                <a:cubicBezTo>
                  <a:pt x="4379495" y="118979"/>
                  <a:pt x="4475909" y="117822"/>
                  <a:pt x="4572000" y="110958"/>
                </a:cubicBezTo>
                <a:cubicBezTo>
                  <a:pt x="4588494" y="109780"/>
                  <a:pt x="4603984" y="102514"/>
                  <a:pt x="4620126" y="98927"/>
                </a:cubicBezTo>
                <a:cubicBezTo>
                  <a:pt x="4640089" y="94491"/>
                  <a:pt x="4660445" y="91855"/>
                  <a:pt x="4680284" y="86895"/>
                </a:cubicBezTo>
                <a:cubicBezTo>
                  <a:pt x="4692587" y="83819"/>
                  <a:pt x="4704075" y="77940"/>
                  <a:pt x="4716378" y="74864"/>
                </a:cubicBezTo>
                <a:cubicBezTo>
                  <a:pt x="4736217" y="69904"/>
                  <a:pt x="4756697" y="67792"/>
                  <a:pt x="4776536" y="62832"/>
                </a:cubicBezTo>
                <a:cubicBezTo>
                  <a:pt x="4788840" y="59756"/>
                  <a:pt x="4800026" y="52201"/>
                  <a:pt x="4812631" y="50800"/>
                </a:cubicBezTo>
                <a:cubicBezTo>
                  <a:pt x="4836547" y="48143"/>
                  <a:pt x="4860758" y="50800"/>
                  <a:pt x="4884821" y="50800"/>
                </a:cubicBezTo>
                <a:lnTo>
                  <a:pt x="4908884" y="303464"/>
                </a:lnTo>
                <a:lnTo>
                  <a:pt x="0" y="351590"/>
                </a:lnTo>
                <a:lnTo>
                  <a:pt x="24063" y="135021"/>
                </a:lnTo>
                <a:close/>
              </a:path>
            </a:pathLst>
          </a:custGeom>
          <a:solidFill>
            <a:srgbClr val="AB7942"/>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17" name="Google Shape;717;p9"/>
          <p:cNvPicPr preferRelativeResize="0"/>
          <p:nvPr/>
        </p:nvPicPr>
        <p:blipFill rotWithShape="1">
          <a:blip r:embed="rId3">
            <a:alphaModFix/>
          </a:blip>
          <a:srcRect b="0" l="0" r="0" t="0"/>
          <a:stretch/>
        </p:blipFill>
        <p:spPr>
          <a:xfrm>
            <a:off x="6940857" y="2729689"/>
            <a:ext cx="1353676" cy="900810"/>
          </a:xfrm>
          <a:prstGeom prst="rect">
            <a:avLst/>
          </a:prstGeom>
          <a:noFill/>
          <a:ln>
            <a:noFill/>
          </a:ln>
        </p:spPr>
      </p:pic>
      <p:sp>
        <p:nvSpPr>
          <p:cNvPr id="718" name="Google Shape;718;p9"/>
          <p:cNvSpPr txBox="1"/>
          <p:nvPr/>
        </p:nvSpPr>
        <p:spPr>
          <a:xfrm>
            <a:off x="6953818" y="2687547"/>
            <a:ext cx="1353676" cy="86740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400"/>
              <a:buFont typeface="Times New Roman"/>
              <a:buNone/>
            </a:pPr>
            <a:r>
              <a:rPr b="1" baseline="-25000" i="0" lang="en-US" sz="2400" u="none" cap="none" strike="noStrike">
                <a:solidFill>
                  <a:srgbClr val="FF0000"/>
                </a:solidFill>
                <a:latin typeface="Times New Roman"/>
                <a:ea typeface="Times New Roman"/>
                <a:cs typeface="Times New Roman"/>
                <a:sym typeface="Times New Roman"/>
              </a:rPr>
              <a:t>Climate change</a:t>
            </a:r>
            <a:endParaRPr/>
          </a:p>
        </p:txBody>
      </p:sp>
      <p:pic>
        <p:nvPicPr>
          <p:cNvPr id="719" name="Google Shape;719;p9"/>
          <p:cNvPicPr preferRelativeResize="0"/>
          <p:nvPr/>
        </p:nvPicPr>
        <p:blipFill rotWithShape="1">
          <a:blip r:embed="rId4">
            <a:alphaModFix/>
          </a:blip>
          <a:srcRect b="53174" l="9003" r="-6093" t="24082"/>
          <a:stretch/>
        </p:blipFill>
        <p:spPr>
          <a:xfrm>
            <a:off x="8231521" y="4285930"/>
            <a:ext cx="611606" cy="302876"/>
          </a:xfrm>
          <a:prstGeom prst="rect">
            <a:avLst/>
          </a:prstGeom>
          <a:noFill/>
          <a:ln>
            <a:noFill/>
          </a:ln>
        </p:spPr>
      </p:pic>
      <p:pic>
        <p:nvPicPr>
          <p:cNvPr id="720" name="Google Shape;720;p9"/>
          <p:cNvPicPr preferRelativeResize="0"/>
          <p:nvPr/>
        </p:nvPicPr>
        <p:blipFill rotWithShape="1">
          <a:blip r:embed="rId4">
            <a:alphaModFix/>
          </a:blip>
          <a:srcRect b="25366" l="-3601" r="6509" t="51890"/>
          <a:stretch/>
        </p:blipFill>
        <p:spPr>
          <a:xfrm>
            <a:off x="8885815" y="4218650"/>
            <a:ext cx="793874" cy="393137"/>
          </a:xfrm>
          <a:prstGeom prst="rect">
            <a:avLst/>
          </a:prstGeom>
          <a:noFill/>
          <a:ln>
            <a:noFill/>
          </a:ln>
        </p:spPr>
      </p:pic>
      <p:pic>
        <p:nvPicPr>
          <p:cNvPr id="721" name="Google Shape;721;p9"/>
          <p:cNvPicPr preferRelativeResize="0"/>
          <p:nvPr/>
        </p:nvPicPr>
        <p:blipFill rotWithShape="1">
          <a:blip r:embed="rId4">
            <a:alphaModFix/>
          </a:blip>
          <a:srcRect b="1390" l="0" r="2909" t="75866"/>
          <a:stretch/>
        </p:blipFill>
        <p:spPr>
          <a:xfrm>
            <a:off x="8546926" y="4432328"/>
            <a:ext cx="687483" cy="340451"/>
          </a:xfrm>
          <a:prstGeom prst="rect">
            <a:avLst/>
          </a:prstGeom>
          <a:noFill/>
          <a:ln>
            <a:noFill/>
          </a:ln>
        </p:spPr>
      </p:pic>
      <p:pic>
        <p:nvPicPr>
          <p:cNvPr id="722" name="Google Shape;722;p9"/>
          <p:cNvPicPr preferRelativeResize="0"/>
          <p:nvPr/>
        </p:nvPicPr>
        <p:blipFill rotWithShape="1">
          <a:blip r:embed="rId4">
            <a:alphaModFix/>
          </a:blip>
          <a:srcRect b="77256" l="0" r="2909" t="0"/>
          <a:stretch/>
        </p:blipFill>
        <p:spPr>
          <a:xfrm>
            <a:off x="8434499" y="4067742"/>
            <a:ext cx="609467" cy="301817"/>
          </a:xfrm>
          <a:prstGeom prst="rect">
            <a:avLst/>
          </a:prstGeom>
          <a:noFill/>
          <a:ln>
            <a:noFill/>
          </a:ln>
        </p:spPr>
      </p:pic>
      <p:sp>
        <p:nvSpPr>
          <p:cNvPr id="723" name="Google Shape;723;p9"/>
          <p:cNvSpPr txBox="1"/>
          <p:nvPr/>
        </p:nvSpPr>
        <p:spPr>
          <a:xfrm>
            <a:off x="9529206" y="4382947"/>
            <a:ext cx="1408497" cy="10548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000"/>
              <a:buFont typeface="Times New Roman"/>
              <a:buNone/>
            </a:pPr>
            <a:r>
              <a:rPr b="1" i="0" lang="en-US" sz="2000" u="none" cap="none" strike="noStrike">
                <a:solidFill>
                  <a:srgbClr val="FF0000"/>
                </a:solidFill>
                <a:latin typeface="Times New Roman"/>
                <a:ea typeface="Times New Roman"/>
                <a:cs typeface="Times New Roman"/>
                <a:sym typeface="Times New Roman"/>
              </a:rPr>
              <a:t>Increase in catches</a:t>
            </a:r>
            <a:endParaRPr b="1" baseline="-25000" i="0" sz="2000" u="none" cap="none" strike="noStrike">
              <a:solidFill>
                <a:srgbClr val="FF0000"/>
              </a:solidFill>
              <a:latin typeface="Times New Roman"/>
              <a:ea typeface="Times New Roman"/>
              <a:cs typeface="Times New Roman"/>
              <a:sym typeface="Times New Roman"/>
            </a:endParaRPr>
          </a:p>
        </p:txBody>
      </p:sp>
      <p:pic>
        <p:nvPicPr>
          <p:cNvPr id="724" name="Google Shape;724;p9"/>
          <p:cNvPicPr preferRelativeResize="0"/>
          <p:nvPr/>
        </p:nvPicPr>
        <p:blipFill rotWithShape="1">
          <a:blip r:embed="rId5">
            <a:alphaModFix/>
          </a:blip>
          <a:srcRect b="19407" l="0" r="2479" t="11407"/>
          <a:stretch/>
        </p:blipFill>
        <p:spPr>
          <a:xfrm>
            <a:off x="10078207" y="3497661"/>
            <a:ext cx="793874" cy="608268"/>
          </a:xfrm>
          <a:prstGeom prst="rect">
            <a:avLst/>
          </a:prstGeom>
          <a:noFill/>
          <a:ln>
            <a:noFill/>
          </a:ln>
        </p:spPr>
      </p:pic>
      <p:pic>
        <p:nvPicPr>
          <p:cNvPr id="725" name="Google Shape;725;p9"/>
          <p:cNvPicPr preferRelativeResize="0"/>
          <p:nvPr/>
        </p:nvPicPr>
        <p:blipFill rotWithShape="1">
          <a:blip r:embed="rId6">
            <a:alphaModFix/>
          </a:blip>
          <a:srcRect b="0" l="0" r="0" t="0"/>
          <a:stretch/>
        </p:blipFill>
        <p:spPr>
          <a:xfrm rot="7352167">
            <a:off x="9746170" y="3917926"/>
            <a:ext cx="764445" cy="882918"/>
          </a:xfrm>
          <a:prstGeom prst="rect">
            <a:avLst/>
          </a:prstGeom>
          <a:noFill/>
          <a:ln>
            <a:noFill/>
          </a:ln>
        </p:spPr>
      </p:pic>
      <p:pic>
        <p:nvPicPr>
          <p:cNvPr id="726" name="Google Shape;726;p9"/>
          <p:cNvPicPr preferRelativeResize="0"/>
          <p:nvPr/>
        </p:nvPicPr>
        <p:blipFill rotWithShape="1">
          <a:blip r:embed="rId7">
            <a:alphaModFix/>
          </a:blip>
          <a:srcRect b="0" l="0" r="0" t="0"/>
          <a:stretch/>
        </p:blipFill>
        <p:spPr>
          <a:xfrm rot="-10636790">
            <a:off x="7582873" y="3639753"/>
            <a:ext cx="532801" cy="838138"/>
          </a:xfrm>
          <a:prstGeom prst="rect">
            <a:avLst/>
          </a:prstGeom>
          <a:noFill/>
          <a:ln>
            <a:noFill/>
          </a:ln>
        </p:spPr>
      </p:pic>
      <p:sp>
        <p:nvSpPr>
          <p:cNvPr id="727" name="Google Shape;727;p9"/>
          <p:cNvSpPr txBox="1"/>
          <p:nvPr/>
        </p:nvSpPr>
        <p:spPr>
          <a:xfrm>
            <a:off x="9395761" y="2377688"/>
            <a:ext cx="2126201" cy="89224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400"/>
              <a:buFont typeface="Times New Roman"/>
              <a:buNone/>
            </a:pPr>
            <a:r>
              <a:rPr b="1" baseline="-25000" i="0" lang="en-US" sz="2400" u="none" cap="none" strike="noStrike">
                <a:solidFill>
                  <a:srgbClr val="FF0000"/>
                </a:solidFill>
                <a:latin typeface="Times New Roman"/>
                <a:ea typeface="Times New Roman"/>
                <a:cs typeface="Times New Roman"/>
                <a:sym typeface="Times New Roman"/>
              </a:rPr>
              <a:t>Sustainable fishing</a:t>
            </a:r>
            <a:endParaRPr/>
          </a:p>
        </p:txBody>
      </p:sp>
      <p:sp>
        <p:nvSpPr>
          <p:cNvPr id="728" name="Google Shape;728;p9"/>
          <p:cNvSpPr/>
          <p:nvPr/>
        </p:nvSpPr>
        <p:spPr>
          <a:xfrm rot="10800000">
            <a:off x="552725" y="2453768"/>
            <a:ext cx="5269833" cy="1610075"/>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29" name="Google Shape;729;p9"/>
          <p:cNvSpPr/>
          <p:nvPr/>
        </p:nvSpPr>
        <p:spPr>
          <a:xfrm rot="10800000">
            <a:off x="540697" y="4001256"/>
            <a:ext cx="5281864" cy="1543045"/>
          </a:xfrm>
          <a:prstGeom prst="rect">
            <a:avLst/>
          </a:prstGeom>
          <a:gradFill>
            <a:gsLst>
              <a:gs pos="0">
                <a:srgbClr val="00B0F0"/>
              </a:gs>
              <a:gs pos="100000">
                <a:srgbClr val="002060"/>
              </a:gs>
            </a:gsLst>
            <a:lin ang="16200000" scaled="0"/>
          </a:gra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30" name="Google Shape;730;p9"/>
          <p:cNvSpPr/>
          <p:nvPr/>
        </p:nvSpPr>
        <p:spPr>
          <a:xfrm>
            <a:off x="540696" y="5374707"/>
            <a:ext cx="5269833" cy="268234"/>
          </a:xfrm>
          <a:custGeom>
            <a:rect b="b" l="l" r="r" t="t"/>
            <a:pathLst>
              <a:path extrusionOk="0" h="351590" w="4908884">
                <a:moveTo>
                  <a:pt x="24063" y="135021"/>
                </a:moveTo>
                <a:lnTo>
                  <a:pt x="24063" y="135021"/>
                </a:lnTo>
                <a:cubicBezTo>
                  <a:pt x="52137" y="114969"/>
                  <a:pt x="78701" y="92614"/>
                  <a:pt x="108284" y="74864"/>
                </a:cubicBezTo>
                <a:cubicBezTo>
                  <a:pt x="119159" y="68339"/>
                  <a:pt x="131696" y="62832"/>
                  <a:pt x="144378" y="62832"/>
                </a:cubicBezTo>
                <a:cubicBezTo>
                  <a:pt x="316877" y="62832"/>
                  <a:pt x="489283" y="70853"/>
                  <a:pt x="661736" y="74864"/>
                </a:cubicBezTo>
                <a:cubicBezTo>
                  <a:pt x="677778" y="82885"/>
                  <a:pt x="693377" y="91862"/>
                  <a:pt x="709863" y="98927"/>
                </a:cubicBezTo>
                <a:cubicBezTo>
                  <a:pt x="721520" y="103923"/>
                  <a:pt x="735082" y="104433"/>
                  <a:pt x="745957" y="110958"/>
                </a:cubicBezTo>
                <a:cubicBezTo>
                  <a:pt x="817382" y="153812"/>
                  <a:pt x="713244" y="117808"/>
                  <a:pt x="806115" y="159085"/>
                </a:cubicBezTo>
                <a:cubicBezTo>
                  <a:pt x="829294" y="169387"/>
                  <a:pt x="878305" y="183148"/>
                  <a:pt x="878305" y="183148"/>
                </a:cubicBezTo>
                <a:cubicBezTo>
                  <a:pt x="958515" y="179137"/>
                  <a:pt x="1038845" y="177049"/>
                  <a:pt x="1118936" y="171116"/>
                </a:cubicBezTo>
                <a:cubicBezTo>
                  <a:pt x="1147217" y="169021"/>
                  <a:pt x="1175047" y="162833"/>
                  <a:pt x="1203157" y="159085"/>
                </a:cubicBezTo>
                <a:lnTo>
                  <a:pt x="1299410" y="147053"/>
                </a:lnTo>
                <a:cubicBezTo>
                  <a:pt x="1328766" y="137267"/>
                  <a:pt x="1348277" y="134281"/>
                  <a:pt x="1371600" y="110958"/>
                </a:cubicBezTo>
                <a:cubicBezTo>
                  <a:pt x="1426022" y="56537"/>
                  <a:pt x="1361488" y="86256"/>
                  <a:pt x="1431757" y="62832"/>
                </a:cubicBezTo>
                <a:cubicBezTo>
                  <a:pt x="1439778" y="54811"/>
                  <a:pt x="1445675" y="43842"/>
                  <a:pt x="1455821" y="38769"/>
                </a:cubicBezTo>
                <a:cubicBezTo>
                  <a:pt x="1478508" y="27426"/>
                  <a:pt x="1503947" y="22727"/>
                  <a:pt x="1528010" y="14706"/>
                </a:cubicBezTo>
                <a:cubicBezTo>
                  <a:pt x="1540042" y="10695"/>
                  <a:pt x="1551422" y="2674"/>
                  <a:pt x="1564105" y="2674"/>
                </a:cubicBezTo>
                <a:lnTo>
                  <a:pt x="1636294" y="2674"/>
                </a:lnTo>
                <a:lnTo>
                  <a:pt x="1913021" y="2674"/>
                </a:lnTo>
                <a:cubicBezTo>
                  <a:pt x="1929107" y="6121"/>
                  <a:pt x="2132127" y="47636"/>
                  <a:pt x="2177715" y="62832"/>
                </a:cubicBezTo>
                <a:lnTo>
                  <a:pt x="2249905" y="86895"/>
                </a:lnTo>
                <a:cubicBezTo>
                  <a:pt x="2249915" y="86898"/>
                  <a:pt x="2322083" y="110955"/>
                  <a:pt x="2322094" y="110958"/>
                </a:cubicBezTo>
                <a:lnTo>
                  <a:pt x="2418347" y="135021"/>
                </a:lnTo>
                <a:cubicBezTo>
                  <a:pt x="2494118" y="132973"/>
                  <a:pt x="2876863" y="129204"/>
                  <a:pt x="3031957" y="110958"/>
                </a:cubicBezTo>
                <a:cubicBezTo>
                  <a:pt x="3044553" y="109476"/>
                  <a:pt x="3055672" y="101678"/>
                  <a:pt x="3068052" y="98927"/>
                </a:cubicBezTo>
                <a:cubicBezTo>
                  <a:pt x="3091866" y="93635"/>
                  <a:pt x="3116179" y="90906"/>
                  <a:pt x="3140242" y="86895"/>
                </a:cubicBezTo>
                <a:cubicBezTo>
                  <a:pt x="3220293" y="46869"/>
                  <a:pt x="3155235" y="74123"/>
                  <a:pt x="3248526" y="50800"/>
                </a:cubicBezTo>
                <a:cubicBezTo>
                  <a:pt x="3340240" y="27872"/>
                  <a:pt x="3220253" y="49236"/>
                  <a:pt x="3332747" y="26737"/>
                </a:cubicBezTo>
                <a:cubicBezTo>
                  <a:pt x="3356668" y="21953"/>
                  <a:pt x="3380873" y="18716"/>
                  <a:pt x="3404936" y="14706"/>
                </a:cubicBezTo>
                <a:cubicBezTo>
                  <a:pt x="3416968" y="10695"/>
                  <a:pt x="3428348" y="2674"/>
                  <a:pt x="3441031" y="2674"/>
                </a:cubicBezTo>
                <a:cubicBezTo>
                  <a:pt x="3831607" y="2674"/>
                  <a:pt x="3741458" y="-11835"/>
                  <a:pt x="3934326" y="26737"/>
                </a:cubicBezTo>
                <a:cubicBezTo>
                  <a:pt x="3950368" y="34758"/>
                  <a:pt x="3965437" y="45128"/>
                  <a:pt x="3982452" y="50800"/>
                </a:cubicBezTo>
                <a:cubicBezTo>
                  <a:pt x="4001852" y="57267"/>
                  <a:pt x="4022647" y="58396"/>
                  <a:pt x="4042610" y="62832"/>
                </a:cubicBezTo>
                <a:cubicBezTo>
                  <a:pt x="4058752" y="66419"/>
                  <a:pt x="4074836" y="70321"/>
                  <a:pt x="4090736" y="74864"/>
                </a:cubicBezTo>
                <a:cubicBezTo>
                  <a:pt x="4102930" y="78348"/>
                  <a:pt x="4114637" y="83411"/>
                  <a:pt x="4126831" y="86895"/>
                </a:cubicBezTo>
                <a:cubicBezTo>
                  <a:pt x="4142731" y="91438"/>
                  <a:pt x="4159057" y="94384"/>
                  <a:pt x="4174957" y="98927"/>
                </a:cubicBezTo>
                <a:cubicBezTo>
                  <a:pt x="4187151" y="102411"/>
                  <a:pt x="4198672" y="108207"/>
                  <a:pt x="4211052" y="110958"/>
                </a:cubicBezTo>
                <a:cubicBezTo>
                  <a:pt x="4234866" y="116250"/>
                  <a:pt x="4259179" y="118979"/>
                  <a:pt x="4283242" y="122990"/>
                </a:cubicBezTo>
                <a:cubicBezTo>
                  <a:pt x="4379495" y="118979"/>
                  <a:pt x="4475909" y="117822"/>
                  <a:pt x="4572000" y="110958"/>
                </a:cubicBezTo>
                <a:cubicBezTo>
                  <a:pt x="4588494" y="109780"/>
                  <a:pt x="4603984" y="102514"/>
                  <a:pt x="4620126" y="98927"/>
                </a:cubicBezTo>
                <a:cubicBezTo>
                  <a:pt x="4640089" y="94491"/>
                  <a:pt x="4660445" y="91855"/>
                  <a:pt x="4680284" y="86895"/>
                </a:cubicBezTo>
                <a:cubicBezTo>
                  <a:pt x="4692587" y="83819"/>
                  <a:pt x="4704075" y="77940"/>
                  <a:pt x="4716378" y="74864"/>
                </a:cubicBezTo>
                <a:cubicBezTo>
                  <a:pt x="4736217" y="69904"/>
                  <a:pt x="4756697" y="67792"/>
                  <a:pt x="4776536" y="62832"/>
                </a:cubicBezTo>
                <a:cubicBezTo>
                  <a:pt x="4788840" y="59756"/>
                  <a:pt x="4800026" y="52201"/>
                  <a:pt x="4812631" y="50800"/>
                </a:cubicBezTo>
                <a:cubicBezTo>
                  <a:pt x="4836547" y="48143"/>
                  <a:pt x="4860758" y="50800"/>
                  <a:pt x="4884821" y="50800"/>
                </a:cubicBezTo>
                <a:lnTo>
                  <a:pt x="4908884" y="303464"/>
                </a:lnTo>
                <a:lnTo>
                  <a:pt x="0" y="351590"/>
                </a:lnTo>
                <a:lnTo>
                  <a:pt x="24063" y="135021"/>
                </a:lnTo>
                <a:close/>
              </a:path>
            </a:pathLst>
          </a:custGeom>
          <a:solidFill>
            <a:srgbClr val="AB7942"/>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31" name="Google Shape;731;p9"/>
          <p:cNvPicPr preferRelativeResize="0"/>
          <p:nvPr/>
        </p:nvPicPr>
        <p:blipFill rotWithShape="1">
          <a:blip r:embed="rId3">
            <a:alphaModFix/>
          </a:blip>
          <a:srcRect b="0" l="0" r="0" t="0"/>
          <a:stretch/>
        </p:blipFill>
        <p:spPr>
          <a:xfrm>
            <a:off x="1094429" y="2765780"/>
            <a:ext cx="1353676" cy="900810"/>
          </a:xfrm>
          <a:prstGeom prst="rect">
            <a:avLst/>
          </a:prstGeom>
          <a:noFill/>
          <a:ln>
            <a:noFill/>
          </a:ln>
        </p:spPr>
      </p:pic>
      <p:sp>
        <p:nvSpPr>
          <p:cNvPr id="732" name="Google Shape;732;p9"/>
          <p:cNvSpPr txBox="1"/>
          <p:nvPr/>
        </p:nvSpPr>
        <p:spPr>
          <a:xfrm>
            <a:off x="1107390" y="2723638"/>
            <a:ext cx="1353676" cy="86740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400"/>
              <a:buFont typeface="Times New Roman"/>
              <a:buNone/>
            </a:pPr>
            <a:r>
              <a:rPr b="1" baseline="-25000" i="0" lang="en-US" sz="2400" u="none" cap="none" strike="noStrike">
                <a:solidFill>
                  <a:srgbClr val="FF0000"/>
                </a:solidFill>
                <a:latin typeface="Times New Roman"/>
                <a:ea typeface="Times New Roman"/>
                <a:cs typeface="Times New Roman"/>
                <a:sym typeface="Times New Roman"/>
              </a:rPr>
              <a:t>Climate change</a:t>
            </a:r>
            <a:endParaRPr/>
          </a:p>
        </p:txBody>
      </p:sp>
      <p:pic>
        <p:nvPicPr>
          <p:cNvPr id="733" name="Google Shape;733;p9"/>
          <p:cNvPicPr preferRelativeResize="0"/>
          <p:nvPr/>
        </p:nvPicPr>
        <p:blipFill rotWithShape="1">
          <a:blip r:embed="rId4">
            <a:alphaModFix/>
          </a:blip>
          <a:srcRect b="53174" l="9003" r="-6093" t="24082"/>
          <a:stretch/>
        </p:blipFill>
        <p:spPr>
          <a:xfrm>
            <a:off x="2667045" y="4353209"/>
            <a:ext cx="611606" cy="302876"/>
          </a:xfrm>
          <a:prstGeom prst="rect">
            <a:avLst/>
          </a:prstGeom>
          <a:noFill/>
          <a:ln>
            <a:noFill/>
          </a:ln>
        </p:spPr>
      </p:pic>
      <p:pic>
        <p:nvPicPr>
          <p:cNvPr id="734" name="Google Shape;734;p9"/>
          <p:cNvPicPr preferRelativeResize="0"/>
          <p:nvPr/>
        </p:nvPicPr>
        <p:blipFill rotWithShape="1">
          <a:blip r:embed="rId4">
            <a:alphaModFix/>
          </a:blip>
          <a:srcRect b="77256" l="0" r="2909" t="0"/>
          <a:stretch/>
        </p:blipFill>
        <p:spPr>
          <a:xfrm>
            <a:off x="2870023" y="4135021"/>
            <a:ext cx="609467" cy="301817"/>
          </a:xfrm>
          <a:prstGeom prst="rect">
            <a:avLst/>
          </a:prstGeom>
          <a:noFill/>
          <a:ln>
            <a:noFill/>
          </a:ln>
        </p:spPr>
      </p:pic>
      <p:sp>
        <p:nvSpPr>
          <p:cNvPr id="735" name="Google Shape;735;p9"/>
          <p:cNvSpPr txBox="1"/>
          <p:nvPr/>
        </p:nvSpPr>
        <p:spPr>
          <a:xfrm>
            <a:off x="3626362" y="4349458"/>
            <a:ext cx="1408497" cy="10548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000"/>
              <a:buFont typeface="Times New Roman"/>
              <a:buNone/>
            </a:pPr>
            <a:r>
              <a:rPr b="1" i="0" lang="en-US" sz="2000" u="none" cap="none" strike="noStrike">
                <a:solidFill>
                  <a:srgbClr val="FF0000"/>
                </a:solidFill>
                <a:latin typeface="Times New Roman"/>
                <a:ea typeface="Times New Roman"/>
                <a:cs typeface="Times New Roman"/>
                <a:sym typeface="Times New Roman"/>
              </a:rPr>
              <a:t>Decrease in catches</a:t>
            </a:r>
            <a:endParaRPr b="1" baseline="-25000" i="0" sz="2000" u="none" cap="none" strike="noStrike">
              <a:solidFill>
                <a:srgbClr val="FF0000"/>
              </a:solidFill>
              <a:latin typeface="Times New Roman"/>
              <a:ea typeface="Times New Roman"/>
              <a:cs typeface="Times New Roman"/>
              <a:sym typeface="Times New Roman"/>
            </a:endParaRPr>
          </a:p>
        </p:txBody>
      </p:sp>
      <p:pic>
        <p:nvPicPr>
          <p:cNvPr id="736" name="Google Shape;736;p9"/>
          <p:cNvPicPr preferRelativeResize="0"/>
          <p:nvPr/>
        </p:nvPicPr>
        <p:blipFill rotWithShape="1">
          <a:blip r:embed="rId5">
            <a:alphaModFix/>
          </a:blip>
          <a:srcRect b="19407" l="0" r="2479" t="11407"/>
          <a:stretch/>
        </p:blipFill>
        <p:spPr>
          <a:xfrm>
            <a:off x="3418601" y="3247272"/>
            <a:ext cx="1152781" cy="883263"/>
          </a:xfrm>
          <a:prstGeom prst="rect">
            <a:avLst/>
          </a:prstGeom>
          <a:noFill/>
          <a:ln>
            <a:noFill/>
          </a:ln>
        </p:spPr>
      </p:pic>
      <p:pic>
        <p:nvPicPr>
          <p:cNvPr id="737" name="Google Shape;737;p9"/>
          <p:cNvPicPr preferRelativeResize="0"/>
          <p:nvPr/>
        </p:nvPicPr>
        <p:blipFill rotWithShape="1">
          <a:blip r:embed="rId6">
            <a:alphaModFix/>
          </a:blip>
          <a:srcRect b="0" l="0" r="0" t="0"/>
          <a:stretch/>
        </p:blipFill>
        <p:spPr>
          <a:xfrm rot="7352167">
            <a:off x="3978603" y="4004361"/>
            <a:ext cx="569763" cy="658064"/>
          </a:xfrm>
          <a:prstGeom prst="rect">
            <a:avLst/>
          </a:prstGeom>
          <a:noFill/>
          <a:ln>
            <a:noFill/>
          </a:ln>
        </p:spPr>
      </p:pic>
      <p:pic>
        <p:nvPicPr>
          <p:cNvPr id="738" name="Google Shape;738;p9"/>
          <p:cNvPicPr preferRelativeResize="0"/>
          <p:nvPr/>
        </p:nvPicPr>
        <p:blipFill rotWithShape="1">
          <a:blip r:embed="rId7">
            <a:alphaModFix/>
          </a:blip>
          <a:srcRect b="0" l="0" r="0" t="0"/>
          <a:stretch/>
        </p:blipFill>
        <p:spPr>
          <a:xfrm rot="-10636790">
            <a:off x="1736445" y="3675844"/>
            <a:ext cx="532801" cy="838138"/>
          </a:xfrm>
          <a:prstGeom prst="rect">
            <a:avLst/>
          </a:prstGeom>
          <a:noFill/>
          <a:ln>
            <a:noFill/>
          </a:ln>
        </p:spPr>
      </p:pic>
      <p:sp>
        <p:nvSpPr>
          <p:cNvPr id="739" name="Google Shape;739;p9"/>
          <p:cNvSpPr txBox="1"/>
          <p:nvPr/>
        </p:nvSpPr>
        <p:spPr>
          <a:xfrm>
            <a:off x="3561992" y="2578713"/>
            <a:ext cx="2122776" cy="89224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400"/>
              <a:buFont typeface="Times New Roman"/>
              <a:buNone/>
            </a:pPr>
            <a:r>
              <a:rPr b="1" baseline="-25000" i="0" lang="en-US" sz="2400" u="none" cap="none" strike="noStrike">
                <a:solidFill>
                  <a:srgbClr val="FF0000"/>
                </a:solidFill>
                <a:latin typeface="Times New Roman"/>
                <a:ea typeface="Times New Roman"/>
                <a:cs typeface="Times New Roman"/>
                <a:sym typeface="Times New Roman"/>
              </a:rPr>
              <a:t>Over-fishing</a:t>
            </a:r>
            <a:endParaRPr/>
          </a:p>
        </p:txBody>
      </p:sp>
      <p:pic>
        <p:nvPicPr>
          <p:cNvPr id="740" name="Google Shape;740;p9"/>
          <p:cNvPicPr preferRelativeResize="0"/>
          <p:nvPr/>
        </p:nvPicPr>
        <p:blipFill rotWithShape="1">
          <a:blip r:embed="rId5">
            <a:alphaModFix/>
          </a:blip>
          <a:srcRect b="19407" l="0" r="2479" t="11407"/>
          <a:stretch/>
        </p:blipFill>
        <p:spPr>
          <a:xfrm>
            <a:off x="4468754" y="3211027"/>
            <a:ext cx="1225351" cy="938866"/>
          </a:xfrm>
          <a:prstGeom prst="rect">
            <a:avLst/>
          </a:prstGeom>
          <a:noFill/>
          <a:ln>
            <a:noFill/>
          </a:ln>
        </p:spPr>
      </p:pic>
      <p:pic>
        <p:nvPicPr>
          <p:cNvPr id="741" name="Google Shape;741;p9"/>
          <p:cNvPicPr preferRelativeResize="0"/>
          <p:nvPr/>
        </p:nvPicPr>
        <p:blipFill rotWithShape="1">
          <a:blip r:embed="rId4">
            <a:alphaModFix/>
          </a:blip>
          <a:srcRect b="1390" l="0" r="2909" t="75866"/>
          <a:stretch/>
        </p:blipFill>
        <p:spPr>
          <a:xfrm>
            <a:off x="9075178" y="3996764"/>
            <a:ext cx="687483" cy="340451"/>
          </a:xfrm>
          <a:prstGeom prst="rect">
            <a:avLst/>
          </a:prstGeom>
          <a:noFill/>
          <a:ln>
            <a:noFill/>
          </a:ln>
        </p:spPr>
      </p:pic>
      <p:sp>
        <p:nvSpPr>
          <p:cNvPr id="742" name="Google Shape;742;p9"/>
          <p:cNvSpPr txBox="1"/>
          <p:nvPr/>
        </p:nvSpPr>
        <p:spPr>
          <a:xfrm>
            <a:off x="2026574" y="1847922"/>
            <a:ext cx="25041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Helvetica Neue"/>
              <a:buNone/>
            </a:pPr>
            <a:r>
              <a:rPr b="1" i="0" lang="en-US" sz="2400" u="none" cap="none" strike="noStrike">
                <a:solidFill>
                  <a:srgbClr val="FFFFFF"/>
                </a:solidFill>
                <a:latin typeface="Helvetica Neue"/>
                <a:ea typeface="Helvetica Neue"/>
                <a:cs typeface="Helvetica Neue"/>
                <a:sym typeface="Helvetica Neue"/>
              </a:rPr>
              <a:t>Overfishing</a:t>
            </a:r>
            <a:endParaRPr/>
          </a:p>
        </p:txBody>
      </p:sp>
      <p:sp>
        <p:nvSpPr>
          <p:cNvPr id="743" name="Google Shape;743;p9"/>
          <p:cNvSpPr txBox="1"/>
          <p:nvPr/>
        </p:nvSpPr>
        <p:spPr>
          <a:xfrm>
            <a:off x="6910826" y="1861995"/>
            <a:ext cx="461113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Helvetica Neue"/>
              <a:buNone/>
            </a:pPr>
            <a:r>
              <a:rPr b="1" lang="en-US" sz="2400">
                <a:solidFill>
                  <a:srgbClr val="FFFFFF"/>
                </a:solidFill>
                <a:latin typeface="Helvetica Neue"/>
                <a:ea typeface="Helvetica Neue"/>
                <a:cs typeface="Helvetica Neue"/>
                <a:sym typeface="Helvetica Neue"/>
              </a:rPr>
              <a:t>Sustainable</a:t>
            </a:r>
            <a:r>
              <a:rPr b="1" i="0" lang="en-US" sz="2400" u="none" cap="none" strike="noStrike">
                <a:solidFill>
                  <a:srgbClr val="FFFFFF"/>
                </a:solidFill>
                <a:latin typeface="Helvetica Neue"/>
                <a:ea typeface="Helvetica Neue"/>
                <a:cs typeface="Helvetica Neue"/>
                <a:sym typeface="Helvetica Neue"/>
              </a:rPr>
              <a:t> fishing</a:t>
            </a:r>
            <a:endParaRPr/>
          </a:p>
        </p:txBody>
      </p:sp>
      <p:sp>
        <p:nvSpPr>
          <p:cNvPr id="744" name="Google Shape;744;p9"/>
          <p:cNvSpPr txBox="1"/>
          <p:nvPr/>
        </p:nvSpPr>
        <p:spPr>
          <a:xfrm>
            <a:off x="419100" y="326252"/>
            <a:ext cx="11353800" cy="8925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600"/>
              <a:buFont typeface="Arial"/>
              <a:buNone/>
            </a:pPr>
            <a:r>
              <a:rPr b="1" lang="en-US" sz="2600">
                <a:solidFill>
                  <a:srgbClr val="FFFFFF"/>
                </a:solidFill>
                <a:latin typeface="Arial"/>
                <a:ea typeface="Arial"/>
                <a:cs typeface="Arial"/>
                <a:sym typeface="Arial"/>
              </a:rPr>
              <a:t>How eliminating overfishing can help adapt climate change impacts on fisheries production?</a:t>
            </a:r>
            <a:endParaRPr b="1" i="0" sz="26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2017-12-14T01:22:21Z</dcterms:created>
  <dc:creator>Microsoft Office User</dc:creator>
</cp:coreProperties>
</file>